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3754" r:id="rId5"/>
  </p:sldMasterIdLst>
  <p:notesMasterIdLst>
    <p:notesMasterId r:id="rId34"/>
  </p:notesMasterIdLst>
  <p:sldIdLst>
    <p:sldId id="256" r:id="rId6"/>
    <p:sldId id="259" r:id="rId7"/>
    <p:sldId id="260" r:id="rId8"/>
    <p:sldId id="261" r:id="rId9"/>
    <p:sldId id="264" r:id="rId10"/>
    <p:sldId id="265" r:id="rId11"/>
    <p:sldId id="266" r:id="rId12"/>
    <p:sldId id="273" r:id="rId13"/>
    <p:sldId id="274" r:id="rId14"/>
    <p:sldId id="275" r:id="rId15"/>
    <p:sldId id="272" r:id="rId16"/>
    <p:sldId id="267" r:id="rId17"/>
    <p:sldId id="319" r:id="rId18"/>
    <p:sldId id="311" r:id="rId19"/>
    <p:sldId id="317" r:id="rId20"/>
    <p:sldId id="279" r:id="rId21"/>
    <p:sldId id="315" r:id="rId22"/>
    <p:sldId id="325" r:id="rId23"/>
    <p:sldId id="406" r:id="rId24"/>
    <p:sldId id="322" r:id="rId25"/>
    <p:sldId id="299" r:id="rId26"/>
    <p:sldId id="403" r:id="rId27"/>
    <p:sldId id="309" r:id="rId28"/>
    <p:sldId id="302" r:id="rId29"/>
    <p:sldId id="331" r:id="rId30"/>
    <p:sldId id="410" r:id="rId31"/>
    <p:sldId id="408" r:id="rId32"/>
    <p:sldId id="329" r:id="rId33"/>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0160A-7F92-43D6-99BE-E908A504D259}" v="31" dt="2024-02-01T03:59:43.983"/>
    <p1510:client id="{7C586D0F-ED8E-4335-92C5-0F8715D1C36E}" v="67" dt="2024-02-01T17:41:20.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2" y="6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Meyer" userId="20600fb2-3175-439c-b231-c19851fcb3f1" providerId="ADAL" clId="{8177F448-F1D8-40C3-A04C-615C12424F7E}"/>
    <pc:docChg chg="undo custSel addSld delSld modSld sldOrd">
      <pc:chgData name="Theresa Meyer" userId="20600fb2-3175-439c-b231-c19851fcb3f1" providerId="ADAL" clId="{8177F448-F1D8-40C3-A04C-615C12424F7E}" dt="2022-03-01T02:04:55.873" v="1919" actId="207"/>
      <pc:docMkLst>
        <pc:docMk/>
      </pc:docMkLst>
      <pc:sldChg chg="modSp mod">
        <pc:chgData name="Theresa Meyer" userId="20600fb2-3175-439c-b231-c19851fcb3f1" providerId="ADAL" clId="{8177F448-F1D8-40C3-A04C-615C12424F7E}" dt="2022-03-01T01:18:18.105" v="786" actId="14100"/>
        <pc:sldMkLst>
          <pc:docMk/>
          <pc:sldMk cId="2647767427" sldId="257"/>
        </pc:sldMkLst>
        <pc:spChg chg="mod">
          <ac:chgData name="Theresa Meyer" userId="20600fb2-3175-439c-b231-c19851fcb3f1" providerId="ADAL" clId="{8177F448-F1D8-40C3-A04C-615C12424F7E}" dt="2022-02-21T21:07:49.173" v="30" actId="14100"/>
          <ac:spMkLst>
            <pc:docMk/>
            <pc:sldMk cId="2647767427" sldId="257"/>
            <ac:spMk id="2" creationId="{00000000-0000-0000-0000-000000000000}"/>
          </ac:spMkLst>
        </pc:spChg>
        <pc:spChg chg="mod">
          <ac:chgData name="Theresa Meyer" userId="20600fb2-3175-439c-b231-c19851fcb3f1" providerId="ADAL" clId="{8177F448-F1D8-40C3-A04C-615C12424F7E}" dt="2022-03-01T01:18:18.105" v="786" actId="14100"/>
          <ac:spMkLst>
            <pc:docMk/>
            <pc:sldMk cId="2647767427" sldId="257"/>
            <ac:spMk id="3" creationId="{00000000-0000-0000-0000-000000000000}"/>
          </ac:spMkLst>
        </pc:spChg>
      </pc:sldChg>
      <pc:sldChg chg="delSp modSp add mod">
        <pc:chgData name="Theresa Meyer" userId="20600fb2-3175-439c-b231-c19851fcb3f1" providerId="ADAL" clId="{8177F448-F1D8-40C3-A04C-615C12424F7E}" dt="2022-03-01T02:00:59.293" v="1851" actId="1076"/>
        <pc:sldMkLst>
          <pc:docMk/>
          <pc:sldMk cId="0" sldId="258"/>
        </pc:sldMkLst>
        <pc:spChg chg="del mod">
          <ac:chgData name="Theresa Meyer" userId="20600fb2-3175-439c-b231-c19851fcb3f1" providerId="ADAL" clId="{8177F448-F1D8-40C3-A04C-615C12424F7E}" dt="2022-03-01T01:46:09.688" v="1598" actId="478"/>
          <ac:spMkLst>
            <pc:docMk/>
            <pc:sldMk cId="0" sldId="258"/>
            <ac:spMk id="58" creationId="{F2967B53-C3B1-4F32-BB06-0484A6D6D9D8}"/>
          </ac:spMkLst>
        </pc:spChg>
        <pc:spChg chg="del mod">
          <ac:chgData name="Theresa Meyer" userId="20600fb2-3175-439c-b231-c19851fcb3f1" providerId="ADAL" clId="{8177F448-F1D8-40C3-A04C-615C12424F7E}" dt="2022-03-01T01:46:29.745" v="1610" actId="478"/>
          <ac:spMkLst>
            <pc:docMk/>
            <pc:sldMk cId="0" sldId="258"/>
            <ac:spMk id="59" creationId="{9F7B7C2C-8B8C-44DF-9993-A766994E6E90}"/>
          </ac:spMkLst>
        </pc:spChg>
        <pc:spChg chg="mod">
          <ac:chgData name="Theresa Meyer" userId="20600fb2-3175-439c-b231-c19851fcb3f1" providerId="ADAL" clId="{8177F448-F1D8-40C3-A04C-615C12424F7E}" dt="2022-03-01T02:00:59.293" v="1851" actId="1076"/>
          <ac:spMkLst>
            <pc:docMk/>
            <pc:sldMk cId="0" sldId="258"/>
            <ac:spMk id="183" creationId="{00000000-0000-0000-0000-000000000000}"/>
          </ac:spMkLst>
        </pc:spChg>
        <pc:spChg chg="mod">
          <ac:chgData name="Theresa Meyer" userId="20600fb2-3175-439c-b231-c19851fcb3f1" providerId="ADAL" clId="{8177F448-F1D8-40C3-A04C-615C12424F7E}" dt="2022-03-01T01:51:26.485" v="1675" actId="1076"/>
          <ac:spMkLst>
            <pc:docMk/>
            <pc:sldMk cId="0" sldId="258"/>
            <ac:spMk id="186" creationId="{00000000-0000-0000-0000-000000000000}"/>
          </ac:spMkLst>
        </pc:spChg>
        <pc:spChg chg="del mod">
          <ac:chgData name="Theresa Meyer" userId="20600fb2-3175-439c-b231-c19851fcb3f1" providerId="ADAL" clId="{8177F448-F1D8-40C3-A04C-615C12424F7E}" dt="2022-03-01T01:46:27.282" v="1609" actId="478"/>
          <ac:spMkLst>
            <pc:docMk/>
            <pc:sldMk cId="0" sldId="258"/>
            <ac:spMk id="187" creationId="{00000000-0000-0000-0000-000000000000}"/>
          </ac:spMkLst>
        </pc:spChg>
      </pc:sldChg>
      <pc:sldChg chg="modSp mod">
        <pc:chgData name="Theresa Meyer" userId="20600fb2-3175-439c-b231-c19851fcb3f1" providerId="ADAL" clId="{8177F448-F1D8-40C3-A04C-615C12424F7E}" dt="2022-03-01T01:23:44.308" v="945" actId="255"/>
        <pc:sldMkLst>
          <pc:docMk/>
          <pc:sldMk cId="900036427" sldId="259"/>
        </pc:sldMkLst>
        <pc:spChg chg="mod">
          <ac:chgData name="Theresa Meyer" userId="20600fb2-3175-439c-b231-c19851fcb3f1" providerId="ADAL" clId="{8177F448-F1D8-40C3-A04C-615C12424F7E}" dt="2022-03-01T01:23:44.308" v="945" actId="255"/>
          <ac:spMkLst>
            <pc:docMk/>
            <pc:sldMk cId="900036427" sldId="259"/>
            <ac:spMk id="3" creationId="{00000000-0000-0000-0000-000000000000}"/>
          </ac:spMkLst>
        </pc:spChg>
      </pc:sldChg>
      <pc:sldChg chg="modSp mod">
        <pc:chgData name="Theresa Meyer" userId="20600fb2-3175-439c-b231-c19851fcb3f1" providerId="ADAL" clId="{8177F448-F1D8-40C3-A04C-615C12424F7E}" dt="2022-03-01T01:18:13.624" v="785" actId="14100"/>
        <pc:sldMkLst>
          <pc:docMk/>
          <pc:sldMk cId="3390547446" sldId="260"/>
        </pc:sldMkLst>
        <pc:spChg chg="mod">
          <ac:chgData name="Theresa Meyer" userId="20600fb2-3175-439c-b231-c19851fcb3f1" providerId="ADAL" clId="{8177F448-F1D8-40C3-A04C-615C12424F7E}" dt="2022-03-01T01:18:13.624" v="785" actId="14100"/>
          <ac:spMkLst>
            <pc:docMk/>
            <pc:sldMk cId="3390547446" sldId="260"/>
            <ac:spMk id="3" creationId="{00000000-0000-0000-0000-000000000000}"/>
          </ac:spMkLst>
        </pc:spChg>
      </pc:sldChg>
      <pc:sldChg chg="modSp mod">
        <pc:chgData name="Theresa Meyer" userId="20600fb2-3175-439c-b231-c19851fcb3f1" providerId="ADAL" clId="{8177F448-F1D8-40C3-A04C-615C12424F7E}" dt="2022-03-01T01:18:30.124" v="789" actId="14100"/>
        <pc:sldMkLst>
          <pc:docMk/>
          <pc:sldMk cId="1260906981" sldId="261"/>
        </pc:sldMkLst>
        <pc:spChg chg="mod">
          <ac:chgData name="Theresa Meyer" userId="20600fb2-3175-439c-b231-c19851fcb3f1" providerId="ADAL" clId="{8177F448-F1D8-40C3-A04C-615C12424F7E}" dt="2022-03-01T01:18:30.124" v="789" actId="14100"/>
          <ac:spMkLst>
            <pc:docMk/>
            <pc:sldMk cId="1260906981" sldId="261"/>
            <ac:spMk id="3" creationId="{00000000-0000-0000-0000-000000000000}"/>
          </ac:spMkLst>
        </pc:spChg>
      </pc:sldChg>
      <pc:sldChg chg="modSp del mod">
        <pc:chgData name="Theresa Meyer" userId="20600fb2-3175-439c-b231-c19851fcb3f1" providerId="ADAL" clId="{8177F448-F1D8-40C3-A04C-615C12424F7E}" dt="2022-03-01T01:18:55.479" v="821" actId="47"/>
        <pc:sldMkLst>
          <pc:docMk/>
          <pc:sldMk cId="88725167" sldId="262"/>
        </pc:sldMkLst>
        <pc:spChg chg="mod">
          <ac:chgData name="Theresa Meyer" userId="20600fb2-3175-439c-b231-c19851fcb3f1" providerId="ADAL" clId="{8177F448-F1D8-40C3-A04C-615C12424F7E}" dt="2022-03-01T01:18:52.238" v="820" actId="20577"/>
          <ac:spMkLst>
            <pc:docMk/>
            <pc:sldMk cId="88725167" sldId="262"/>
            <ac:spMk id="3" creationId="{00000000-0000-0000-0000-000000000000}"/>
          </ac:spMkLst>
        </pc:spChg>
      </pc:sldChg>
      <pc:sldChg chg="modSp mod">
        <pc:chgData name="Theresa Meyer" userId="20600fb2-3175-439c-b231-c19851fcb3f1" providerId="ADAL" clId="{8177F448-F1D8-40C3-A04C-615C12424F7E}" dt="2022-02-21T21:10:12.559" v="60" actId="1076"/>
        <pc:sldMkLst>
          <pc:docMk/>
          <pc:sldMk cId="3502722779" sldId="264"/>
        </pc:sldMkLst>
        <pc:spChg chg="mod">
          <ac:chgData name="Theresa Meyer" userId="20600fb2-3175-439c-b231-c19851fcb3f1" providerId="ADAL" clId="{8177F448-F1D8-40C3-A04C-615C12424F7E}" dt="2022-02-21T21:10:12.559" v="60" actId="1076"/>
          <ac:spMkLst>
            <pc:docMk/>
            <pc:sldMk cId="3502722779" sldId="264"/>
            <ac:spMk id="3" creationId="{00000000-0000-0000-0000-000000000000}"/>
          </ac:spMkLst>
        </pc:spChg>
      </pc:sldChg>
      <pc:sldChg chg="modSp mod">
        <pc:chgData name="Theresa Meyer" userId="20600fb2-3175-439c-b231-c19851fcb3f1" providerId="ADAL" clId="{8177F448-F1D8-40C3-A04C-615C12424F7E}" dt="2022-03-01T01:19:09.252" v="822" actId="20577"/>
        <pc:sldMkLst>
          <pc:docMk/>
          <pc:sldMk cId="1169085404" sldId="265"/>
        </pc:sldMkLst>
        <pc:spChg chg="mod">
          <ac:chgData name="Theresa Meyer" userId="20600fb2-3175-439c-b231-c19851fcb3f1" providerId="ADAL" clId="{8177F448-F1D8-40C3-A04C-615C12424F7E}" dt="2022-03-01T01:19:09.252" v="822" actId="20577"/>
          <ac:spMkLst>
            <pc:docMk/>
            <pc:sldMk cId="1169085404" sldId="265"/>
            <ac:spMk id="3" creationId="{00000000-0000-0000-0000-000000000000}"/>
          </ac:spMkLst>
        </pc:spChg>
        <pc:spChg chg="mod">
          <ac:chgData name="Theresa Meyer" userId="20600fb2-3175-439c-b231-c19851fcb3f1" providerId="ADAL" clId="{8177F448-F1D8-40C3-A04C-615C12424F7E}" dt="2022-02-21T21:13:27.780" v="389" actId="313"/>
          <ac:spMkLst>
            <pc:docMk/>
            <pc:sldMk cId="1169085404" sldId="265"/>
            <ac:spMk id="4" creationId="{979B335D-B54D-4D81-B470-F0DE572B7718}"/>
          </ac:spMkLst>
        </pc:spChg>
      </pc:sldChg>
      <pc:sldChg chg="modSp mod">
        <pc:chgData name="Theresa Meyer" userId="20600fb2-3175-439c-b231-c19851fcb3f1" providerId="ADAL" clId="{8177F448-F1D8-40C3-A04C-615C12424F7E}" dt="2022-03-01T01:19:47.711" v="859" actId="20577"/>
        <pc:sldMkLst>
          <pc:docMk/>
          <pc:sldMk cId="3591085428" sldId="266"/>
        </pc:sldMkLst>
        <pc:spChg chg="mod">
          <ac:chgData name="Theresa Meyer" userId="20600fb2-3175-439c-b231-c19851fcb3f1" providerId="ADAL" clId="{8177F448-F1D8-40C3-A04C-615C12424F7E}" dt="2022-03-01T01:19:47.711" v="859" actId="20577"/>
          <ac:spMkLst>
            <pc:docMk/>
            <pc:sldMk cId="3591085428" sldId="266"/>
            <ac:spMk id="3" creationId="{00000000-0000-0000-0000-000000000000}"/>
          </ac:spMkLst>
        </pc:spChg>
      </pc:sldChg>
      <pc:sldChg chg="modSp mod">
        <pc:chgData name="Theresa Meyer" userId="20600fb2-3175-439c-b231-c19851fcb3f1" providerId="ADAL" clId="{8177F448-F1D8-40C3-A04C-615C12424F7E}" dt="2022-03-01T01:20:26.570" v="866" actId="255"/>
        <pc:sldMkLst>
          <pc:docMk/>
          <pc:sldMk cId="4120752289" sldId="267"/>
        </pc:sldMkLst>
        <pc:spChg chg="mod">
          <ac:chgData name="Theresa Meyer" userId="20600fb2-3175-439c-b231-c19851fcb3f1" providerId="ADAL" clId="{8177F448-F1D8-40C3-A04C-615C12424F7E}" dt="2022-03-01T01:20:26.570" v="866" actId="255"/>
          <ac:spMkLst>
            <pc:docMk/>
            <pc:sldMk cId="4120752289" sldId="267"/>
            <ac:spMk id="3" creationId="{00000000-0000-0000-0000-000000000000}"/>
          </ac:spMkLst>
        </pc:spChg>
      </pc:sldChg>
      <pc:sldChg chg="modSp mod">
        <pc:chgData name="Theresa Meyer" userId="20600fb2-3175-439c-b231-c19851fcb3f1" providerId="ADAL" clId="{8177F448-F1D8-40C3-A04C-615C12424F7E}" dt="2022-03-01T01:20:32.933" v="867" actId="255"/>
        <pc:sldMkLst>
          <pc:docMk/>
          <pc:sldMk cId="2350447772" sldId="269"/>
        </pc:sldMkLst>
        <pc:spChg chg="mod">
          <ac:chgData name="Theresa Meyer" userId="20600fb2-3175-439c-b231-c19851fcb3f1" providerId="ADAL" clId="{8177F448-F1D8-40C3-A04C-615C12424F7E}" dt="2022-03-01T01:20:32.933" v="867" actId="255"/>
          <ac:spMkLst>
            <pc:docMk/>
            <pc:sldMk cId="2350447772" sldId="269"/>
            <ac:spMk id="3" creationId="{00000000-0000-0000-0000-000000000000}"/>
          </ac:spMkLst>
        </pc:spChg>
      </pc:sldChg>
      <pc:sldChg chg="modSp mod">
        <pc:chgData name="Theresa Meyer" userId="20600fb2-3175-439c-b231-c19851fcb3f1" providerId="ADAL" clId="{8177F448-F1D8-40C3-A04C-615C12424F7E}" dt="2022-03-01T01:24:01.764" v="947" actId="14100"/>
        <pc:sldMkLst>
          <pc:docMk/>
          <pc:sldMk cId="3972323175" sldId="271"/>
        </pc:sldMkLst>
        <pc:spChg chg="mod">
          <ac:chgData name="Theresa Meyer" userId="20600fb2-3175-439c-b231-c19851fcb3f1" providerId="ADAL" clId="{8177F448-F1D8-40C3-A04C-615C12424F7E}" dt="2022-03-01T01:24:01.764" v="947" actId="14100"/>
          <ac:spMkLst>
            <pc:docMk/>
            <pc:sldMk cId="3972323175" sldId="271"/>
            <ac:spMk id="3" creationId="{00000000-0000-0000-0000-000000000000}"/>
          </ac:spMkLst>
        </pc:spChg>
      </pc:sldChg>
      <pc:sldChg chg="modSp mod">
        <pc:chgData name="Theresa Meyer" userId="20600fb2-3175-439c-b231-c19851fcb3f1" providerId="ADAL" clId="{8177F448-F1D8-40C3-A04C-615C12424F7E}" dt="2022-03-01T01:24:37.834" v="996" actId="14100"/>
        <pc:sldMkLst>
          <pc:docMk/>
          <pc:sldMk cId="303290899" sldId="272"/>
        </pc:sldMkLst>
        <pc:spChg chg="mod">
          <ac:chgData name="Theresa Meyer" userId="20600fb2-3175-439c-b231-c19851fcb3f1" providerId="ADAL" clId="{8177F448-F1D8-40C3-A04C-615C12424F7E}" dt="2022-03-01T01:24:37.834" v="996" actId="14100"/>
          <ac:spMkLst>
            <pc:docMk/>
            <pc:sldMk cId="303290899" sldId="272"/>
            <ac:spMk id="3" creationId="{00000000-0000-0000-0000-000000000000}"/>
          </ac:spMkLst>
        </pc:spChg>
      </pc:sldChg>
      <pc:sldChg chg="modSp mod">
        <pc:chgData name="Theresa Meyer" userId="20600fb2-3175-439c-b231-c19851fcb3f1" providerId="ADAL" clId="{8177F448-F1D8-40C3-A04C-615C12424F7E}" dt="2022-03-01T01:20:02.496" v="862" actId="20577"/>
        <pc:sldMkLst>
          <pc:docMk/>
          <pc:sldMk cId="1369262429" sldId="273"/>
        </pc:sldMkLst>
        <pc:spChg chg="mod">
          <ac:chgData name="Theresa Meyer" userId="20600fb2-3175-439c-b231-c19851fcb3f1" providerId="ADAL" clId="{8177F448-F1D8-40C3-A04C-615C12424F7E}" dt="2022-03-01T01:20:02.496" v="862" actId="20577"/>
          <ac:spMkLst>
            <pc:docMk/>
            <pc:sldMk cId="1369262429" sldId="273"/>
            <ac:spMk id="3" creationId="{00000000-0000-0000-0000-000000000000}"/>
          </ac:spMkLst>
        </pc:spChg>
      </pc:sldChg>
      <pc:sldChg chg="modSp mod">
        <pc:chgData name="Theresa Meyer" userId="20600fb2-3175-439c-b231-c19851fcb3f1" providerId="ADAL" clId="{8177F448-F1D8-40C3-A04C-615C12424F7E}" dt="2022-02-21T21:13:57.489" v="398" actId="14100"/>
        <pc:sldMkLst>
          <pc:docMk/>
          <pc:sldMk cId="2272529082" sldId="274"/>
        </pc:sldMkLst>
        <pc:spChg chg="mod">
          <ac:chgData name="Theresa Meyer" userId="20600fb2-3175-439c-b231-c19851fcb3f1" providerId="ADAL" clId="{8177F448-F1D8-40C3-A04C-615C12424F7E}" dt="2022-02-21T21:13:57.489" v="398" actId="14100"/>
          <ac:spMkLst>
            <pc:docMk/>
            <pc:sldMk cId="2272529082" sldId="274"/>
            <ac:spMk id="3" creationId="{00000000-0000-0000-0000-000000000000}"/>
          </ac:spMkLst>
        </pc:spChg>
      </pc:sldChg>
      <pc:sldChg chg="modSp mod">
        <pc:chgData name="Theresa Meyer" userId="20600fb2-3175-439c-b231-c19851fcb3f1" providerId="ADAL" clId="{8177F448-F1D8-40C3-A04C-615C12424F7E}" dt="2022-02-21T21:14:13.386" v="401" actId="14100"/>
        <pc:sldMkLst>
          <pc:docMk/>
          <pc:sldMk cId="3691119985" sldId="275"/>
        </pc:sldMkLst>
        <pc:spChg chg="mod">
          <ac:chgData name="Theresa Meyer" userId="20600fb2-3175-439c-b231-c19851fcb3f1" providerId="ADAL" clId="{8177F448-F1D8-40C3-A04C-615C12424F7E}" dt="2022-02-21T21:14:13.386" v="401" actId="14100"/>
          <ac:spMkLst>
            <pc:docMk/>
            <pc:sldMk cId="3691119985" sldId="275"/>
            <ac:spMk id="3" creationId="{00000000-0000-0000-0000-000000000000}"/>
          </ac:spMkLst>
        </pc:spChg>
      </pc:sldChg>
      <pc:sldChg chg="del">
        <pc:chgData name="Theresa Meyer" userId="20600fb2-3175-439c-b231-c19851fcb3f1" providerId="ADAL" clId="{8177F448-F1D8-40C3-A04C-615C12424F7E}" dt="2022-03-01T01:20:20.854" v="865" actId="47"/>
        <pc:sldMkLst>
          <pc:docMk/>
          <pc:sldMk cId="757198289" sldId="276"/>
        </pc:sldMkLst>
      </pc:sldChg>
      <pc:sldChg chg="modSp del mod">
        <pc:chgData name="Theresa Meyer" userId="20600fb2-3175-439c-b231-c19851fcb3f1" providerId="ADAL" clId="{8177F448-F1D8-40C3-A04C-615C12424F7E}" dt="2022-03-01T01:20:19.604" v="864" actId="47"/>
        <pc:sldMkLst>
          <pc:docMk/>
          <pc:sldMk cId="665564036" sldId="277"/>
        </pc:sldMkLst>
        <pc:spChg chg="mod">
          <ac:chgData name="Theresa Meyer" userId="20600fb2-3175-439c-b231-c19851fcb3f1" providerId="ADAL" clId="{8177F448-F1D8-40C3-A04C-615C12424F7E}" dt="2022-02-21T21:14:27.990" v="403" actId="14100"/>
          <ac:spMkLst>
            <pc:docMk/>
            <pc:sldMk cId="665564036" sldId="277"/>
            <ac:spMk id="3" creationId="{00000000-0000-0000-0000-000000000000}"/>
          </ac:spMkLst>
        </pc:spChg>
      </pc:sldChg>
      <pc:sldChg chg="modSp mod ord">
        <pc:chgData name="Theresa Meyer" userId="20600fb2-3175-439c-b231-c19851fcb3f1" providerId="ADAL" clId="{8177F448-F1D8-40C3-A04C-615C12424F7E}" dt="2022-03-01T01:25:49.679" v="1145" actId="20577"/>
        <pc:sldMkLst>
          <pc:docMk/>
          <pc:sldMk cId="1542770398" sldId="279"/>
        </pc:sldMkLst>
        <pc:spChg chg="mod">
          <ac:chgData name="Theresa Meyer" userId="20600fb2-3175-439c-b231-c19851fcb3f1" providerId="ADAL" clId="{8177F448-F1D8-40C3-A04C-615C12424F7E}" dt="2022-03-01T01:25:49.679" v="1145" actId="20577"/>
          <ac:spMkLst>
            <pc:docMk/>
            <pc:sldMk cId="1542770398" sldId="279"/>
            <ac:spMk id="3" creationId="{00000000-0000-0000-0000-000000000000}"/>
          </ac:spMkLst>
        </pc:spChg>
      </pc:sldChg>
      <pc:sldChg chg="modSp mod">
        <pc:chgData name="Theresa Meyer" userId="20600fb2-3175-439c-b231-c19851fcb3f1" providerId="ADAL" clId="{8177F448-F1D8-40C3-A04C-615C12424F7E}" dt="2022-03-01T01:25:00.581" v="1001" actId="20577"/>
        <pc:sldMkLst>
          <pc:docMk/>
          <pc:sldMk cId="302752244" sldId="280"/>
        </pc:sldMkLst>
        <pc:spChg chg="mod">
          <ac:chgData name="Theresa Meyer" userId="20600fb2-3175-439c-b231-c19851fcb3f1" providerId="ADAL" clId="{8177F448-F1D8-40C3-A04C-615C12424F7E}" dt="2022-03-01T01:25:00.581" v="1001" actId="20577"/>
          <ac:spMkLst>
            <pc:docMk/>
            <pc:sldMk cId="302752244" sldId="280"/>
            <ac:spMk id="3" creationId="{00000000-0000-0000-0000-000000000000}"/>
          </ac:spMkLst>
        </pc:spChg>
      </pc:sldChg>
      <pc:sldChg chg="modSp del mod">
        <pc:chgData name="Theresa Meyer" userId="20600fb2-3175-439c-b231-c19851fcb3f1" providerId="ADAL" clId="{8177F448-F1D8-40C3-A04C-615C12424F7E}" dt="2022-03-01T01:20:17.514" v="863" actId="47"/>
        <pc:sldMkLst>
          <pc:docMk/>
          <pc:sldMk cId="133151729" sldId="283"/>
        </pc:sldMkLst>
        <pc:spChg chg="mod">
          <ac:chgData name="Theresa Meyer" userId="20600fb2-3175-439c-b231-c19851fcb3f1" providerId="ADAL" clId="{8177F448-F1D8-40C3-A04C-615C12424F7E}" dt="2022-02-21T21:14:07.717" v="400" actId="14100"/>
          <ac:spMkLst>
            <pc:docMk/>
            <pc:sldMk cId="133151729" sldId="283"/>
            <ac:spMk id="3" creationId="{00000000-0000-0000-0000-000000000000}"/>
          </ac:spMkLst>
        </pc:spChg>
      </pc:sldChg>
      <pc:sldChg chg="modSp del mod">
        <pc:chgData name="Theresa Meyer" userId="20600fb2-3175-439c-b231-c19851fcb3f1" providerId="ADAL" clId="{8177F448-F1D8-40C3-A04C-615C12424F7E}" dt="2022-02-21T21:25:19.150" v="588" actId="47"/>
        <pc:sldMkLst>
          <pc:docMk/>
          <pc:sldMk cId="743628313" sldId="286"/>
        </pc:sldMkLst>
        <pc:spChg chg="mod">
          <ac:chgData name="Theresa Meyer" userId="20600fb2-3175-439c-b231-c19851fcb3f1" providerId="ADAL" clId="{8177F448-F1D8-40C3-A04C-615C12424F7E}" dt="2022-02-21T21:15:22.991" v="420" actId="14100"/>
          <ac:spMkLst>
            <pc:docMk/>
            <pc:sldMk cId="743628313" sldId="286"/>
            <ac:spMk id="3" creationId="{00000000-0000-0000-0000-000000000000}"/>
          </ac:spMkLst>
        </pc:spChg>
      </pc:sldChg>
      <pc:sldChg chg="addSp delSp modSp add mod">
        <pc:chgData name="Theresa Meyer" userId="20600fb2-3175-439c-b231-c19851fcb3f1" providerId="ADAL" clId="{8177F448-F1D8-40C3-A04C-615C12424F7E}" dt="2022-03-01T01:51:17.532" v="1674" actId="1036"/>
        <pc:sldMkLst>
          <pc:docMk/>
          <pc:sldMk cId="3068371791" sldId="298"/>
        </pc:sldMkLst>
        <pc:spChg chg="add del mod">
          <ac:chgData name="Theresa Meyer" userId="20600fb2-3175-439c-b231-c19851fcb3f1" providerId="ADAL" clId="{8177F448-F1D8-40C3-A04C-615C12424F7E}" dt="2022-03-01T01:48:34.914" v="1640" actId="478"/>
          <ac:spMkLst>
            <pc:docMk/>
            <pc:sldMk cId="3068371791" sldId="298"/>
            <ac:spMk id="3" creationId="{D144B3E9-006E-4668-ADFD-64C0826DCA34}"/>
          </ac:spMkLst>
        </pc:spChg>
        <pc:spChg chg="add del mod">
          <ac:chgData name="Theresa Meyer" userId="20600fb2-3175-439c-b231-c19851fcb3f1" providerId="ADAL" clId="{8177F448-F1D8-40C3-A04C-615C12424F7E}" dt="2022-03-01T01:48:34.914" v="1640" actId="478"/>
          <ac:spMkLst>
            <pc:docMk/>
            <pc:sldMk cId="3068371791" sldId="298"/>
            <ac:spMk id="5" creationId="{C8D57E9D-F702-47A6-B217-BBE93D8C96AA}"/>
          </ac:spMkLst>
        </pc:spChg>
        <pc:spChg chg="add del mod">
          <ac:chgData name="Theresa Meyer" userId="20600fb2-3175-439c-b231-c19851fcb3f1" providerId="ADAL" clId="{8177F448-F1D8-40C3-A04C-615C12424F7E}" dt="2022-03-01T01:48:34.914" v="1640" actId="478"/>
          <ac:spMkLst>
            <pc:docMk/>
            <pc:sldMk cId="3068371791" sldId="298"/>
            <ac:spMk id="7" creationId="{12CF6066-91D3-498B-9D3D-C21ABE88279B}"/>
          </ac:spMkLst>
        </pc:spChg>
        <pc:spChg chg="add del mod">
          <ac:chgData name="Theresa Meyer" userId="20600fb2-3175-439c-b231-c19851fcb3f1" providerId="ADAL" clId="{8177F448-F1D8-40C3-A04C-615C12424F7E}" dt="2022-03-01T01:48:34.914" v="1640" actId="478"/>
          <ac:spMkLst>
            <pc:docMk/>
            <pc:sldMk cId="3068371791" sldId="298"/>
            <ac:spMk id="9" creationId="{3F75F8AB-AD1E-48AF-80A5-BEF0F18B0039}"/>
          </ac:spMkLst>
        </pc:spChg>
        <pc:spChg chg="add del mod">
          <ac:chgData name="Theresa Meyer" userId="20600fb2-3175-439c-b231-c19851fcb3f1" providerId="ADAL" clId="{8177F448-F1D8-40C3-A04C-615C12424F7E}" dt="2022-03-01T01:48:34.914" v="1640" actId="478"/>
          <ac:spMkLst>
            <pc:docMk/>
            <pc:sldMk cId="3068371791" sldId="298"/>
            <ac:spMk id="11" creationId="{553E7CB0-EA97-4BDC-BB3E-A8D08D088277}"/>
          </ac:spMkLst>
        </pc:spChg>
        <pc:spChg chg="add mod">
          <ac:chgData name="Theresa Meyer" userId="20600fb2-3175-439c-b231-c19851fcb3f1" providerId="ADAL" clId="{8177F448-F1D8-40C3-A04C-615C12424F7E}" dt="2022-03-01T01:50:59.360" v="1668" actId="14100"/>
          <ac:spMkLst>
            <pc:docMk/>
            <pc:sldMk cId="3068371791" sldId="298"/>
            <ac:spMk id="25" creationId="{E187CC0E-9F30-4200-9F40-A6982B5C879A}"/>
          </ac:spMkLst>
        </pc:spChg>
        <pc:spChg chg="add mod">
          <ac:chgData name="Theresa Meyer" userId="20600fb2-3175-439c-b231-c19851fcb3f1" providerId="ADAL" clId="{8177F448-F1D8-40C3-A04C-615C12424F7E}" dt="2022-03-01T01:51:04.195" v="1669" actId="1076"/>
          <ac:spMkLst>
            <pc:docMk/>
            <pc:sldMk cId="3068371791" sldId="298"/>
            <ac:spMk id="26" creationId="{C08C5AE8-7DDC-437E-A394-20D24064885D}"/>
          </ac:spMkLst>
        </pc:spChg>
        <pc:spChg chg="mod">
          <ac:chgData name="Theresa Meyer" userId="20600fb2-3175-439c-b231-c19851fcb3f1" providerId="ADAL" clId="{8177F448-F1D8-40C3-A04C-615C12424F7E}" dt="2022-03-01T01:51:17.532" v="1674" actId="1036"/>
          <ac:spMkLst>
            <pc:docMk/>
            <pc:sldMk cId="3068371791" sldId="298"/>
            <ac:spMk id="27" creationId="{3037781E-C653-44E0-B8BB-4B178488C305}"/>
          </ac:spMkLst>
        </pc:spChg>
        <pc:spChg chg="add mod">
          <ac:chgData name="Theresa Meyer" userId="20600fb2-3175-439c-b231-c19851fcb3f1" providerId="ADAL" clId="{8177F448-F1D8-40C3-A04C-615C12424F7E}" dt="2022-03-01T01:49:48.445" v="1647" actId="1076"/>
          <ac:spMkLst>
            <pc:docMk/>
            <pc:sldMk cId="3068371791" sldId="298"/>
            <ac:spMk id="28" creationId="{57F1CA81-C4E8-473F-9DEE-731FA59E51C9}"/>
          </ac:spMkLst>
        </pc:spChg>
        <pc:spChg chg="add mod">
          <ac:chgData name="Theresa Meyer" userId="20600fb2-3175-439c-b231-c19851fcb3f1" providerId="ADAL" clId="{8177F448-F1D8-40C3-A04C-615C12424F7E}" dt="2022-03-01T01:50:33.723" v="1660" actId="1076"/>
          <ac:spMkLst>
            <pc:docMk/>
            <pc:sldMk cId="3068371791" sldId="298"/>
            <ac:spMk id="29" creationId="{1CE7B0A8-6713-4933-94B2-853FF9F82875}"/>
          </ac:spMkLst>
        </pc:spChg>
        <pc:spChg chg="add mod">
          <ac:chgData name="Theresa Meyer" userId="20600fb2-3175-439c-b231-c19851fcb3f1" providerId="ADAL" clId="{8177F448-F1D8-40C3-A04C-615C12424F7E}" dt="2022-03-01T01:50:33.723" v="1660" actId="1076"/>
          <ac:spMkLst>
            <pc:docMk/>
            <pc:sldMk cId="3068371791" sldId="298"/>
            <ac:spMk id="30" creationId="{7A35A998-D0AC-448E-A1D8-F600C4C13241}"/>
          </ac:spMkLst>
        </pc:spChg>
        <pc:spChg chg="add mod">
          <ac:chgData name="Theresa Meyer" userId="20600fb2-3175-439c-b231-c19851fcb3f1" providerId="ADAL" clId="{8177F448-F1D8-40C3-A04C-615C12424F7E}" dt="2022-03-01T01:50:33.723" v="1660" actId="1076"/>
          <ac:spMkLst>
            <pc:docMk/>
            <pc:sldMk cId="3068371791" sldId="298"/>
            <ac:spMk id="31" creationId="{94F40E25-DCA9-4090-A637-CD66B503EB49}"/>
          </ac:spMkLst>
        </pc:spChg>
        <pc:spChg chg="add mod">
          <ac:chgData name="Theresa Meyer" userId="20600fb2-3175-439c-b231-c19851fcb3f1" providerId="ADAL" clId="{8177F448-F1D8-40C3-A04C-615C12424F7E}" dt="2022-03-01T01:50:33.723" v="1660" actId="1076"/>
          <ac:spMkLst>
            <pc:docMk/>
            <pc:sldMk cId="3068371791" sldId="298"/>
            <ac:spMk id="32" creationId="{9E489DE4-761F-4882-BC24-5E3CB6FC4A3C}"/>
          </ac:spMkLst>
        </pc:spChg>
        <pc:spChg chg="add mod">
          <ac:chgData name="Theresa Meyer" userId="20600fb2-3175-439c-b231-c19851fcb3f1" providerId="ADAL" clId="{8177F448-F1D8-40C3-A04C-615C12424F7E}" dt="2022-03-01T01:50:44.088" v="1663" actId="1076"/>
          <ac:spMkLst>
            <pc:docMk/>
            <pc:sldMk cId="3068371791" sldId="298"/>
            <ac:spMk id="33" creationId="{6125C629-D49C-4B1D-9AE2-2D5A66EFDF8B}"/>
          </ac:spMkLst>
        </pc:spChg>
        <pc:spChg chg="add mod">
          <ac:chgData name="Theresa Meyer" userId="20600fb2-3175-439c-b231-c19851fcb3f1" providerId="ADAL" clId="{8177F448-F1D8-40C3-A04C-615C12424F7E}" dt="2022-03-01T01:50:51.878" v="1665" actId="688"/>
          <ac:spMkLst>
            <pc:docMk/>
            <pc:sldMk cId="3068371791" sldId="298"/>
            <ac:spMk id="34" creationId="{3E68333C-83F3-4475-9C92-E530D77995FF}"/>
          </ac:spMkLst>
        </pc:spChg>
        <pc:spChg chg="add mod">
          <ac:chgData name="Theresa Meyer" userId="20600fb2-3175-439c-b231-c19851fcb3f1" providerId="ADAL" clId="{8177F448-F1D8-40C3-A04C-615C12424F7E}" dt="2022-03-01T01:51:06.200" v="1670" actId="1076"/>
          <ac:spMkLst>
            <pc:docMk/>
            <pc:sldMk cId="3068371791" sldId="298"/>
            <ac:spMk id="35" creationId="{3AA94A28-1EA4-47E9-8C4B-814435361EC7}"/>
          </ac:spMkLst>
        </pc:spChg>
        <pc:spChg chg="add mod">
          <ac:chgData name="Theresa Meyer" userId="20600fb2-3175-439c-b231-c19851fcb3f1" providerId="ADAL" clId="{8177F448-F1D8-40C3-A04C-615C12424F7E}" dt="2022-03-01T01:49:48.445" v="1647" actId="1076"/>
          <ac:spMkLst>
            <pc:docMk/>
            <pc:sldMk cId="3068371791" sldId="298"/>
            <ac:spMk id="36" creationId="{85D0E8FD-A1E2-41EE-B895-47701805A44B}"/>
          </ac:spMkLst>
        </pc:spChg>
        <pc:spChg chg="add mod">
          <ac:chgData name="Theresa Meyer" userId="20600fb2-3175-439c-b231-c19851fcb3f1" providerId="ADAL" clId="{8177F448-F1D8-40C3-A04C-615C12424F7E}" dt="2022-03-01T01:49:48.445" v="1647" actId="1076"/>
          <ac:spMkLst>
            <pc:docMk/>
            <pc:sldMk cId="3068371791" sldId="298"/>
            <ac:spMk id="37" creationId="{EEDEC492-AC48-4E42-B45F-82AFDF7700F6}"/>
          </ac:spMkLst>
        </pc:spChg>
        <pc:spChg chg="add mod">
          <ac:chgData name="Theresa Meyer" userId="20600fb2-3175-439c-b231-c19851fcb3f1" providerId="ADAL" clId="{8177F448-F1D8-40C3-A04C-615C12424F7E}" dt="2022-03-01T01:50:41.612" v="1662" actId="14100"/>
          <ac:spMkLst>
            <pc:docMk/>
            <pc:sldMk cId="3068371791" sldId="298"/>
            <ac:spMk id="38" creationId="{9F0C64F9-E095-4E98-A6DF-016A6E292034}"/>
          </ac:spMkLst>
        </pc:spChg>
        <pc:spChg chg="add mod">
          <ac:chgData name="Theresa Meyer" userId="20600fb2-3175-439c-b231-c19851fcb3f1" providerId="ADAL" clId="{8177F448-F1D8-40C3-A04C-615C12424F7E}" dt="2022-03-01T01:49:48.445" v="1647" actId="1076"/>
          <ac:spMkLst>
            <pc:docMk/>
            <pc:sldMk cId="3068371791" sldId="298"/>
            <ac:spMk id="39" creationId="{04F57468-F312-4F0D-8BB0-D73BE7708855}"/>
          </ac:spMkLst>
        </pc:spChg>
        <pc:spChg chg="add mod">
          <ac:chgData name="Theresa Meyer" userId="20600fb2-3175-439c-b231-c19851fcb3f1" providerId="ADAL" clId="{8177F448-F1D8-40C3-A04C-615C12424F7E}" dt="2022-03-01T01:50:27.838" v="1659" actId="1037"/>
          <ac:spMkLst>
            <pc:docMk/>
            <pc:sldMk cId="3068371791" sldId="298"/>
            <ac:spMk id="40" creationId="{24BCBC05-D07A-4F0E-A614-BA3E34F74ED0}"/>
          </ac:spMkLst>
        </pc:spChg>
        <pc:spChg chg="add mod">
          <ac:chgData name="Theresa Meyer" userId="20600fb2-3175-439c-b231-c19851fcb3f1" providerId="ADAL" clId="{8177F448-F1D8-40C3-A04C-615C12424F7E}" dt="2022-03-01T01:50:01.374" v="1650" actId="1076"/>
          <ac:spMkLst>
            <pc:docMk/>
            <pc:sldMk cId="3068371791" sldId="298"/>
            <ac:spMk id="41" creationId="{5054986C-AE56-42A1-91C9-A2F4DD22374A}"/>
          </ac:spMkLst>
        </pc:spChg>
        <pc:spChg chg="add mod">
          <ac:chgData name="Theresa Meyer" userId="20600fb2-3175-439c-b231-c19851fcb3f1" providerId="ADAL" clId="{8177F448-F1D8-40C3-A04C-615C12424F7E}" dt="2022-03-01T01:50:03.781" v="1651" actId="14100"/>
          <ac:spMkLst>
            <pc:docMk/>
            <pc:sldMk cId="3068371791" sldId="298"/>
            <ac:spMk id="42" creationId="{90C427B3-D44A-4267-9479-BA6181D3ED77}"/>
          </ac:spMkLst>
        </pc:spChg>
        <pc:spChg chg="add mod">
          <ac:chgData name="Theresa Meyer" userId="20600fb2-3175-439c-b231-c19851fcb3f1" providerId="ADAL" clId="{8177F448-F1D8-40C3-A04C-615C12424F7E}" dt="2022-03-01T01:50:20.928" v="1655" actId="1076"/>
          <ac:spMkLst>
            <pc:docMk/>
            <pc:sldMk cId="3068371791" sldId="298"/>
            <ac:spMk id="43" creationId="{B6812BA1-98F3-4FC6-88D0-6FBFE06700DE}"/>
          </ac:spMkLst>
        </pc:spChg>
        <pc:spChg chg="add mod">
          <ac:chgData name="Theresa Meyer" userId="20600fb2-3175-439c-b231-c19851fcb3f1" providerId="ADAL" clId="{8177F448-F1D8-40C3-A04C-615C12424F7E}" dt="2022-03-01T01:50:18.945" v="1654" actId="1076"/>
          <ac:spMkLst>
            <pc:docMk/>
            <pc:sldMk cId="3068371791" sldId="298"/>
            <ac:spMk id="44" creationId="{983825D5-011B-41F2-89E6-94585E9546C8}"/>
          </ac:spMkLst>
        </pc:spChg>
        <pc:spChg chg="add mod">
          <ac:chgData name="Theresa Meyer" userId="20600fb2-3175-439c-b231-c19851fcb3f1" providerId="ADAL" clId="{8177F448-F1D8-40C3-A04C-615C12424F7E}" dt="2022-03-01T01:50:14.310" v="1653" actId="14100"/>
          <ac:spMkLst>
            <pc:docMk/>
            <pc:sldMk cId="3068371791" sldId="298"/>
            <ac:spMk id="45" creationId="{DD5C72CC-0FDE-4539-BD07-5DA71A03081D}"/>
          </ac:spMkLst>
        </pc:spChg>
        <pc:spChg chg="del mod">
          <ac:chgData name="Theresa Meyer" userId="20600fb2-3175-439c-b231-c19851fcb3f1" providerId="ADAL" clId="{8177F448-F1D8-40C3-A04C-615C12424F7E}" dt="2022-03-01T01:48:27.626" v="1639" actId="478"/>
          <ac:spMkLst>
            <pc:docMk/>
            <pc:sldMk cId="3068371791" sldId="298"/>
            <ac:spMk id="46" creationId="{4FD44BE1-DA7D-4C74-8ED3-7E10E299197D}"/>
          </ac:spMkLst>
        </pc:spChg>
        <pc:spChg chg="del mod">
          <ac:chgData name="Theresa Meyer" userId="20600fb2-3175-439c-b231-c19851fcb3f1" providerId="ADAL" clId="{8177F448-F1D8-40C3-A04C-615C12424F7E}" dt="2022-03-01T01:48:27.626" v="1639" actId="478"/>
          <ac:spMkLst>
            <pc:docMk/>
            <pc:sldMk cId="3068371791" sldId="298"/>
            <ac:spMk id="47" creationId="{A372E5BB-13CF-46D3-A21E-4CD2A587A4DE}"/>
          </ac:spMkLst>
        </pc:spChg>
        <pc:spChg chg="del mod">
          <ac:chgData name="Theresa Meyer" userId="20600fb2-3175-439c-b231-c19851fcb3f1" providerId="ADAL" clId="{8177F448-F1D8-40C3-A04C-615C12424F7E}" dt="2022-03-01T01:48:27.626" v="1639" actId="478"/>
          <ac:spMkLst>
            <pc:docMk/>
            <pc:sldMk cId="3068371791" sldId="298"/>
            <ac:spMk id="48" creationId="{7A6C4372-CD8B-4AB5-99B2-75CCE3A1F031}"/>
          </ac:spMkLst>
        </pc:spChg>
        <pc:spChg chg="del mod">
          <ac:chgData name="Theresa Meyer" userId="20600fb2-3175-439c-b231-c19851fcb3f1" providerId="ADAL" clId="{8177F448-F1D8-40C3-A04C-615C12424F7E}" dt="2022-03-01T01:48:27.626" v="1639" actId="478"/>
          <ac:spMkLst>
            <pc:docMk/>
            <pc:sldMk cId="3068371791" sldId="298"/>
            <ac:spMk id="49" creationId="{340E24A6-53E0-492C-9D55-E347FAC28790}"/>
          </ac:spMkLst>
        </pc:spChg>
        <pc:spChg chg="del mod">
          <ac:chgData name="Theresa Meyer" userId="20600fb2-3175-439c-b231-c19851fcb3f1" providerId="ADAL" clId="{8177F448-F1D8-40C3-A04C-615C12424F7E}" dt="2022-03-01T01:48:27.626" v="1639" actId="478"/>
          <ac:spMkLst>
            <pc:docMk/>
            <pc:sldMk cId="3068371791" sldId="298"/>
            <ac:spMk id="50" creationId="{2EBAE34D-C295-40FF-AB94-91C777EB8B64}"/>
          </ac:spMkLst>
        </pc:spChg>
        <pc:spChg chg="add mod">
          <ac:chgData name="Theresa Meyer" userId="20600fb2-3175-439c-b231-c19851fcb3f1" providerId="ADAL" clId="{8177F448-F1D8-40C3-A04C-615C12424F7E}" dt="2022-03-01T01:50:14.310" v="1653" actId="14100"/>
          <ac:spMkLst>
            <pc:docMk/>
            <pc:sldMk cId="3068371791" sldId="298"/>
            <ac:spMk id="51" creationId="{2CA5FC07-795B-4864-B796-80ED3CE7AEEE}"/>
          </ac:spMkLst>
        </pc:spChg>
        <pc:spChg chg="del mod">
          <ac:chgData name="Theresa Meyer" userId="20600fb2-3175-439c-b231-c19851fcb3f1" providerId="ADAL" clId="{8177F448-F1D8-40C3-A04C-615C12424F7E}" dt="2022-03-01T01:48:27.626" v="1639" actId="478"/>
          <ac:spMkLst>
            <pc:docMk/>
            <pc:sldMk cId="3068371791" sldId="298"/>
            <ac:spMk id="355" creationId="{00000000-0000-0000-0000-000000000000}"/>
          </ac:spMkLst>
        </pc:spChg>
        <pc:spChg chg="del mod">
          <ac:chgData name="Theresa Meyer" userId="20600fb2-3175-439c-b231-c19851fcb3f1" providerId="ADAL" clId="{8177F448-F1D8-40C3-A04C-615C12424F7E}" dt="2022-03-01T01:48:27.626" v="1639" actId="478"/>
          <ac:spMkLst>
            <pc:docMk/>
            <pc:sldMk cId="3068371791" sldId="298"/>
            <ac:spMk id="358" creationId="{00000000-0000-0000-0000-000000000000}"/>
          </ac:spMkLst>
        </pc:spChg>
        <pc:spChg chg="del mod">
          <ac:chgData name="Theresa Meyer" userId="20600fb2-3175-439c-b231-c19851fcb3f1" providerId="ADAL" clId="{8177F448-F1D8-40C3-A04C-615C12424F7E}" dt="2022-03-01T01:48:27.626" v="1639" actId="478"/>
          <ac:spMkLst>
            <pc:docMk/>
            <pc:sldMk cId="3068371791" sldId="298"/>
            <ac:spMk id="360" creationId="{00000000-0000-0000-0000-000000000000}"/>
          </ac:spMkLst>
        </pc:spChg>
        <pc:spChg chg="del mod">
          <ac:chgData name="Theresa Meyer" userId="20600fb2-3175-439c-b231-c19851fcb3f1" providerId="ADAL" clId="{8177F448-F1D8-40C3-A04C-615C12424F7E}" dt="2022-03-01T01:48:27.626" v="1639" actId="478"/>
          <ac:spMkLst>
            <pc:docMk/>
            <pc:sldMk cId="3068371791" sldId="298"/>
            <ac:spMk id="362" creationId="{00000000-0000-0000-0000-000000000000}"/>
          </ac:spMkLst>
        </pc:spChg>
        <pc:spChg chg="del mod">
          <ac:chgData name="Theresa Meyer" userId="20600fb2-3175-439c-b231-c19851fcb3f1" providerId="ADAL" clId="{8177F448-F1D8-40C3-A04C-615C12424F7E}" dt="2022-03-01T01:48:27.626" v="1639" actId="478"/>
          <ac:spMkLst>
            <pc:docMk/>
            <pc:sldMk cId="3068371791" sldId="298"/>
            <ac:spMk id="364" creationId="{00000000-0000-0000-0000-000000000000}"/>
          </ac:spMkLst>
        </pc:spChg>
        <pc:spChg chg="del mod">
          <ac:chgData name="Theresa Meyer" userId="20600fb2-3175-439c-b231-c19851fcb3f1" providerId="ADAL" clId="{8177F448-F1D8-40C3-A04C-615C12424F7E}" dt="2022-03-01T01:48:27.626" v="1639" actId="478"/>
          <ac:spMkLst>
            <pc:docMk/>
            <pc:sldMk cId="3068371791" sldId="298"/>
            <ac:spMk id="365" creationId="{00000000-0000-0000-0000-000000000000}"/>
          </ac:spMkLst>
        </pc:spChg>
        <pc:spChg chg="del mod">
          <ac:chgData name="Theresa Meyer" userId="20600fb2-3175-439c-b231-c19851fcb3f1" providerId="ADAL" clId="{8177F448-F1D8-40C3-A04C-615C12424F7E}" dt="2022-03-01T01:48:27.626" v="1639" actId="478"/>
          <ac:spMkLst>
            <pc:docMk/>
            <pc:sldMk cId="3068371791" sldId="298"/>
            <ac:spMk id="366" creationId="{00000000-0000-0000-0000-000000000000}"/>
          </ac:spMkLst>
        </pc:spChg>
      </pc:sldChg>
      <pc:sldChg chg="delSp modSp add mod">
        <pc:chgData name="Theresa Meyer" userId="20600fb2-3175-439c-b231-c19851fcb3f1" providerId="ADAL" clId="{8177F448-F1D8-40C3-A04C-615C12424F7E}" dt="2022-03-01T01:57:54.296" v="1815" actId="403"/>
        <pc:sldMkLst>
          <pc:docMk/>
          <pc:sldMk cId="960187859" sldId="299"/>
        </pc:sldMkLst>
        <pc:spChg chg="mod">
          <ac:chgData name="Theresa Meyer" userId="20600fb2-3175-439c-b231-c19851fcb3f1" providerId="ADAL" clId="{8177F448-F1D8-40C3-A04C-615C12424F7E}" dt="2022-03-01T01:51:43.830" v="1680" actId="1076"/>
          <ac:spMkLst>
            <pc:docMk/>
            <pc:sldMk cId="960187859" sldId="299"/>
            <ac:spMk id="27" creationId="{3037781E-C653-44E0-B8BB-4B178488C305}"/>
          </ac:spMkLst>
        </pc:spChg>
        <pc:spChg chg="del mod">
          <ac:chgData name="Theresa Meyer" userId="20600fb2-3175-439c-b231-c19851fcb3f1" providerId="ADAL" clId="{8177F448-F1D8-40C3-A04C-615C12424F7E}" dt="2022-03-01T01:52:26.369" v="1704" actId="478"/>
          <ac:spMkLst>
            <pc:docMk/>
            <pc:sldMk cId="960187859" sldId="299"/>
            <ac:spMk id="46" creationId="{4FD44BE1-DA7D-4C74-8ED3-7E10E299197D}"/>
          </ac:spMkLst>
        </pc:spChg>
        <pc:spChg chg="del mod">
          <ac:chgData name="Theresa Meyer" userId="20600fb2-3175-439c-b231-c19851fcb3f1" providerId="ADAL" clId="{8177F448-F1D8-40C3-A04C-615C12424F7E}" dt="2022-03-01T01:52:52.340" v="1715" actId="478"/>
          <ac:spMkLst>
            <pc:docMk/>
            <pc:sldMk cId="960187859" sldId="299"/>
            <ac:spMk id="48" creationId="{7A6C4372-CD8B-4AB5-99B2-75CCE3A1F031}"/>
          </ac:spMkLst>
        </pc:spChg>
        <pc:spChg chg="del mod">
          <ac:chgData name="Theresa Meyer" userId="20600fb2-3175-439c-b231-c19851fcb3f1" providerId="ADAL" clId="{8177F448-F1D8-40C3-A04C-615C12424F7E}" dt="2022-03-01T01:53:12.881" v="1726" actId="478"/>
          <ac:spMkLst>
            <pc:docMk/>
            <pc:sldMk cId="960187859" sldId="299"/>
            <ac:spMk id="49" creationId="{340E24A6-53E0-492C-9D55-E347FAC28790}"/>
          </ac:spMkLst>
        </pc:spChg>
        <pc:spChg chg="del mod">
          <ac:chgData name="Theresa Meyer" userId="20600fb2-3175-439c-b231-c19851fcb3f1" providerId="ADAL" clId="{8177F448-F1D8-40C3-A04C-615C12424F7E}" dt="2022-03-01T01:52:05.828" v="1689" actId="478"/>
          <ac:spMkLst>
            <pc:docMk/>
            <pc:sldMk cId="960187859" sldId="299"/>
            <ac:spMk id="355" creationId="{00000000-0000-0000-0000-000000000000}"/>
          </ac:spMkLst>
        </pc:spChg>
        <pc:spChg chg="del mod">
          <ac:chgData name="Theresa Meyer" userId="20600fb2-3175-439c-b231-c19851fcb3f1" providerId="ADAL" clId="{8177F448-F1D8-40C3-A04C-615C12424F7E}" dt="2022-03-01T01:52:41.791" v="1707" actId="478"/>
          <ac:spMkLst>
            <pc:docMk/>
            <pc:sldMk cId="960187859" sldId="299"/>
            <ac:spMk id="358" creationId="{00000000-0000-0000-0000-000000000000}"/>
          </ac:spMkLst>
        </pc:spChg>
        <pc:spChg chg="del mod">
          <ac:chgData name="Theresa Meyer" userId="20600fb2-3175-439c-b231-c19851fcb3f1" providerId="ADAL" clId="{8177F448-F1D8-40C3-A04C-615C12424F7E}" dt="2022-03-01T01:53:17.847" v="1727" actId="478"/>
          <ac:spMkLst>
            <pc:docMk/>
            <pc:sldMk cId="960187859" sldId="299"/>
            <ac:spMk id="360" creationId="{00000000-0000-0000-0000-000000000000}"/>
          </ac:spMkLst>
        </pc:spChg>
        <pc:spChg chg="mod">
          <ac:chgData name="Theresa Meyer" userId="20600fb2-3175-439c-b231-c19851fcb3f1" providerId="ADAL" clId="{8177F448-F1D8-40C3-A04C-615C12424F7E}" dt="2022-03-01T01:57:54.296" v="1815" actId="403"/>
          <ac:spMkLst>
            <pc:docMk/>
            <pc:sldMk cId="960187859" sldId="299"/>
            <ac:spMk id="364" creationId="{00000000-0000-0000-0000-000000000000}"/>
          </ac:spMkLst>
        </pc:spChg>
        <pc:spChg chg="del mod">
          <ac:chgData name="Theresa Meyer" userId="20600fb2-3175-439c-b231-c19851fcb3f1" providerId="ADAL" clId="{8177F448-F1D8-40C3-A04C-615C12424F7E}" dt="2022-03-01T01:52:10.441" v="1691" actId="478"/>
          <ac:spMkLst>
            <pc:docMk/>
            <pc:sldMk cId="960187859" sldId="299"/>
            <ac:spMk id="365" creationId="{00000000-0000-0000-0000-000000000000}"/>
          </ac:spMkLst>
        </pc:spChg>
      </pc:sldChg>
      <pc:sldChg chg="delSp modSp add mod setBg">
        <pc:chgData name="Theresa Meyer" userId="20600fb2-3175-439c-b231-c19851fcb3f1" providerId="ADAL" clId="{8177F448-F1D8-40C3-A04C-615C12424F7E}" dt="2022-03-01T01:59:12.558" v="1830" actId="14100"/>
        <pc:sldMkLst>
          <pc:docMk/>
          <pc:sldMk cId="3228682927" sldId="300"/>
        </pc:sldMkLst>
        <pc:spChg chg="mod">
          <ac:chgData name="Theresa Meyer" userId="20600fb2-3175-439c-b231-c19851fcb3f1" providerId="ADAL" clId="{8177F448-F1D8-40C3-A04C-615C12424F7E}" dt="2022-03-01T01:55:40.034" v="1770" actId="1076"/>
          <ac:spMkLst>
            <pc:docMk/>
            <pc:sldMk cId="3228682927" sldId="300"/>
            <ac:spMk id="27" creationId="{3037781E-C653-44E0-B8BB-4B178488C305}"/>
          </ac:spMkLst>
        </pc:spChg>
        <pc:spChg chg="mod">
          <ac:chgData name="Theresa Meyer" userId="20600fb2-3175-439c-b231-c19851fcb3f1" providerId="ADAL" clId="{8177F448-F1D8-40C3-A04C-615C12424F7E}" dt="2022-03-01T01:55:56.289" v="1774" actId="21"/>
          <ac:spMkLst>
            <pc:docMk/>
            <pc:sldMk cId="3228682927" sldId="300"/>
            <ac:spMk id="37" creationId="{1B341DE5-1611-45C6-B8C1-EDA82366CB24}"/>
          </ac:spMkLst>
        </pc:spChg>
        <pc:spChg chg="mod">
          <ac:chgData name="Theresa Meyer" userId="20600fb2-3175-439c-b231-c19851fcb3f1" providerId="ADAL" clId="{8177F448-F1D8-40C3-A04C-615C12424F7E}" dt="2022-03-01T01:56:04.541" v="1783" actId="21"/>
          <ac:spMkLst>
            <pc:docMk/>
            <pc:sldMk cId="3228682927" sldId="300"/>
            <ac:spMk id="38" creationId="{1C1E4716-1914-48A8-93E9-787B89360051}"/>
          </ac:spMkLst>
        </pc:spChg>
        <pc:spChg chg="del mod">
          <ac:chgData name="Theresa Meyer" userId="20600fb2-3175-439c-b231-c19851fcb3f1" providerId="ADAL" clId="{8177F448-F1D8-40C3-A04C-615C12424F7E}" dt="2022-03-01T01:55:23.890" v="1765" actId="478"/>
          <ac:spMkLst>
            <pc:docMk/>
            <pc:sldMk cId="3228682927" sldId="300"/>
            <ac:spMk id="46" creationId="{4FD44BE1-DA7D-4C74-8ED3-7E10E299197D}"/>
          </ac:spMkLst>
        </pc:spChg>
        <pc:spChg chg="del mod">
          <ac:chgData name="Theresa Meyer" userId="20600fb2-3175-439c-b231-c19851fcb3f1" providerId="ADAL" clId="{8177F448-F1D8-40C3-A04C-615C12424F7E}" dt="2022-03-01T01:55:02.455" v="1751" actId="478"/>
          <ac:spMkLst>
            <pc:docMk/>
            <pc:sldMk cId="3228682927" sldId="300"/>
            <ac:spMk id="355" creationId="{00000000-0000-0000-0000-000000000000}"/>
          </ac:spMkLst>
        </pc:spChg>
        <pc:spChg chg="mod">
          <ac:chgData name="Theresa Meyer" userId="20600fb2-3175-439c-b231-c19851fcb3f1" providerId="ADAL" clId="{8177F448-F1D8-40C3-A04C-615C12424F7E}" dt="2022-03-01T01:59:12.558" v="1830" actId="14100"/>
          <ac:spMkLst>
            <pc:docMk/>
            <pc:sldMk cId="3228682927" sldId="300"/>
            <ac:spMk id="364" creationId="{00000000-0000-0000-0000-000000000000}"/>
          </ac:spMkLst>
        </pc:spChg>
        <pc:spChg chg="del mod">
          <ac:chgData name="Theresa Meyer" userId="20600fb2-3175-439c-b231-c19851fcb3f1" providerId="ADAL" clId="{8177F448-F1D8-40C3-A04C-615C12424F7E}" dt="2022-03-01T01:55:27.924" v="1766" actId="478"/>
          <ac:spMkLst>
            <pc:docMk/>
            <pc:sldMk cId="3228682927" sldId="300"/>
            <ac:spMk id="365" creationId="{00000000-0000-0000-0000-000000000000}"/>
          </ac:spMkLst>
        </pc:spChg>
        <pc:picChg chg="del">
          <ac:chgData name="Theresa Meyer" userId="20600fb2-3175-439c-b231-c19851fcb3f1" providerId="ADAL" clId="{8177F448-F1D8-40C3-A04C-615C12424F7E}" dt="2022-02-21T21:17:32.910" v="445" actId="478"/>
          <ac:picMkLst>
            <pc:docMk/>
            <pc:sldMk cId="3228682927" sldId="300"/>
            <ac:picMk id="39" creationId="{09DCE63B-69E4-4BC6-AE45-414AA6A1370C}"/>
          </ac:picMkLst>
        </pc:picChg>
      </pc:sldChg>
      <pc:sldChg chg="add del setBg">
        <pc:chgData name="Theresa Meyer" userId="20600fb2-3175-439c-b231-c19851fcb3f1" providerId="ADAL" clId="{8177F448-F1D8-40C3-A04C-615C12424F7E}" dt="2022-02-21T21:17:29.500" v="444" actId="47"/>
        <pc:sldMkLst>
          <pc:docMk/>
          <pc:sldMk cId="2602955209" sldId="301"/>
        </pc:sldMkLst>
      </pc:sldChg>
      <pc:sldChg chg="addSp delSp modSp add mod">
        <pc:chgData name="Theresa Meyer" userId="20600fb2-3175-439c-b231-c19851fcb3f1" providerId="ADAL" clId="{8177F448-F1D8-40C3-A04C-615C12424F7E}" dt="2022-03-01T02:00:37.431" v="1850" actId="14734"/>
        <pc:sldMkLst>
          <pc:docMk/>
          <pc:sldMk cId="1178100571" sldId="302"/>
        </pc:sldMkLst>
        <pc:spChg chg="add del mod">
          <ac:chgData name="Theresa Meyer" userId="20600fb2-3175-439c-b231-c19851fcb3f1" providerId="ADAL" clId="{8177F448-F1D8-40C3-A04C-615C12424F7E}" dt="2022-03-01T01:35:02.953" v="1325" actId="478"/>
          <ac:spMkLst>
            <pc:docMk/>
            <pc:sldMk cId="1178100571" sldId="302"/>
            <ac:spMk id="2" creationId="{F8AFE220-8C4C-435C-9C61-DA9F0A836F68}"/>
          </ac:spMkLst>
        </pc:spChg>
        <pc:spChg chg="del mod">
          <ac:chgData name="Theresa Meyer" userId="20600fb2-3175-439c-b231-c19851fcb3f1" providerId="ADAL" clId="{8177F448-F1D8-40C3-A04C-615C12424F7E}" dt="2022-03-01T01:35:33.362" v="1336"/>
          <ac:spMkLst>
            <pc:docMk/>
            <pc:sldMk cId="1178100571" sldId="302"/>
            <ac:spMk id="5" creationId="{ABF0B922-4B9B-40BD-9107-8D11226A2D38}"/>
          </ac:spMkLst>
        </pc:spChg>
        <pc:spChg chg="del mod">
          <ac:chgData name="Theresa Meyer" userId="20600fb2-3175-439c-b231-c19851fcb3f1" providerId="ADAL" clId="{8177F448-F1D8-40C3-A04C-615C12424F7E}" dt="2022-03-01T01:36:14.721" v="1354"/>
          <ac:spMkLst>
            <pc:docMk/>
            <pc:sldMk cId="1178100571" sldId="302"/>
            <ac:spMk id="7" creationId="{4871815A-F783-4BAF-8045-113B9489FFB3}"/>
          </ac:spMkLst>
        </pc:spChg>
        <pc:spChg chg="mod">
          <ac:chgData name="Theresa Meyer" userId="20600fb2-3175-439c-b231-c19851fcb3f1" providerId="ADAL" clId="{8177F448-F1D8-40C3-A04C-615C12424F7E}" dt="2022-03-01T01:39:35.522" v="1432" actId="1076"/>
          <ac:spMkLst>
            <pc:docMk/>
            <pc:sldMk cId="1178100571" sldId="302"/>
            <ac:spMk id="27" creationId="{3037781E-C653-44E0-B8BB-4B178488C305}"/>
          </ac:spMkLst>
        </pc:spChg>
        <pc:graphicFrameChg chg="add mod modGraphic">
          <ac:chgData name="Theresa Meyer" userId="20600fb2-3175-439c-b231-c19851fcb3f1" providerId="ADAL" clId="{8177F448-F1D8-40C3-A04C-615C12424F7E}" dt="2022-03-01T01:59:21.923" v="1831" actId="2711"/>
          <ac:graphicFrameMkLst>
            <pc:docMk/>
            <pc:sldMk cId="1178100571" sldId="302"/>
            <ac:graphicFrameMk id="3" creationId="{D4CDC82C-4660-44EE-8F79-82BB36C01569}"/>
          </ac:graphicFrameMkLst>
        </pc:graphicFrameChg>
        <pc:graphicFrameChg chg="add mod modGraphic">
          <ac:chgData name="Theresa Meyer" userId="20600fb2-3175-439c-b231-c19851fcb3f1" providerId="ADAL" clId="{8177F448-F1D8-40C3-A04C-615C12424F7E}" dt="2022-03-01T02:00:37.431" v="1850" actId="14734"/>
          <ac:graphicFrameMkLst>
            <pc:docMk/>
            <pc:sldMk cId="1178100571" sldId="302"/>
            <ac:graphicFrameMk id="4" creationId="{9D344630-ED1C-4684-9522-C1D6F2A937CF}"/>
          </ac:graphicFrameMkLst>
        </pc:graphicFrameChg>
      </pc:sldChg>
      <pc:sldChg chg="modSp add mod">
        <pc:chgData name="Theresa Meyer" userId="20600fb2-3175-439c-b231-c19851fcb3f1" providerId="ADAL" clId="{8177F448-F1D8-40C3-A04C-615C12424F7E}" dt="2022-03-01T02:04:55.873" v="1919" actId="207"/>
        <pc:sldMkLst>
          <pc:docMk/>
          <pc:sldMk cId="904857905" sldId="303"/>
        </pc:sldMkLst>
        <pc:spChg chg="mod">
          <ac:chgData name="Theresa Meyer" userId="20600fb2-3175-439c-b231-c19851fcb3f1" providerId="ADAL" clId="{8177F448-F1D8-40C3-A04C-615C12424F7E}" dt="2022-03-01T02:02:37.532" v="1880" actId="1076"/>
          <ac:spMkLst>
            <pc:docMk/>
            <pc:sldMk cId="904857905" sldId="303"/>
            <ac:spMk id="2" creationId="{BC18D7DA-9FB2-4A50-9043-5F18121FA12E}"/>
          </ac:spMkLst>
        </pc:spChg>
        <pc:graphicFrameChg chg="mod modGraphic">
          <ac:chgData name="Theresa Meyer" userId="20600fb2-3175-439c-b231-c19851fcb3f1" providerId="ADAL" clId="{8177F448-F1D8-40C3-A04C-615C12424F7E}" dt="2022-03-01T02:04:55.873" v="1919" actId="207"/>
          <ac:graphicFrameMkLst>
            <pc:docMk/>
            <pc:sldMk cId="904857905" sldId="303"/>
            <ac:graphicFrameMk id="15" creationId="{5826F925-2E06-4CD5-A493-CB1403855CA2}"/>
          </ac:graphicFrameMkLst>
        </pc:graphicFrameChg>
      </pc:sldChg>
      <pc:sldChg chg="modSp add mod">
        <pc:chgData name="Theresa Meyer" userId="20600fb2-3175-439c-b231-c19851fcb3f1" providerId="ADAL" clId="{8177F448-F1D8-40C3-A04C-615C12424F7E}" dt="2022-02-21T21:17:22.095" v="443" actId="20577"/>
        <pc:sldMkLst>
          <pc:docMk/>
          <pc:sldMk cId="2183312914" sldId="307"/>
        </pc:sldMkLst>
        <pc:spChg chg="mod">
          <ac:chgData name="Theresa Meyer" userId="20600fb2-3175-439c-b231-c19851fcb3f1" providerId="ADAL" clId="{8177F448-F1D8-40C3-A04C-615C12424F7E}" dt="2022-02-21T21:17:22.095" v="443" actId="20577"/>
          <ac:spMkLst>
            <pc:docMk/>
            <pc:sldMk cId="2183312914" sldId="307"/>
            <ac:spMk id="2" creationId="{05B89F5E-2649-4427-B372-3E4926F9EF73}"/>
          </ac:spMkLst>
        </pc:spChg>
      </pc:sldChg>
      <pc:sldChg chg="add del">
        <pc:chgData name="Theresa Meyer" userId="20600fb2-3175-439c-b231-c19851fcb3f1" providerId="ADAL" clId="{8177F448-F1D8-40C3-A04C-615C12424F7E}" dt="2022-02-21T21:16:27.929" v="432" actId="47"/>
        <pc:sldMkLst>
          <pc:docMk/>
          <pc:sldMk cId="174811545" sldId="308"/>
        </pc:sldMkLst>
      </pc:sldChg>
      <pc:sldChg chg="addSp delSp modSp add mod">
        <pc:chgData name="Theresa Meyer" userId="20600fb2-3175-439c-b231-c19851fcb3f1" providerId="ADAL" clId="{8177F448-F1D8-40C3-A04C-615C12424F7E}" dt="2022-03-01T02:00:19.355" v="1845" actId="14734"/>
        <pc:sldMkLst>
          <pc:docMk/>
          <pc:sldMk cId="1254042214" sldId="309"/>
        </pc:sldMkLst>
        <pc:spChg chg="del mod">
          <ac:chgData name="Theresa Meyer" userId="20600fb2-3175-439c-b231-c19851fcb3f1" providerId="ADAL" clId="{8177F448-F1D8-40C3-A04C-615C12424F7E}" dt="2022-03-01T01:39:21.916" v="1430" actId="478"/>
          <ac:spMkLst>
            <pc:docMk/>
            <pc:sldMk cId="1254042214" sldId="309"/>
            <ac:spMk id="6" creationId="{2C0AD25A-6068-4F4A-9E3A-5304F348C158}"/>
          </ac:spMkLst>
        </pc:spChg>
        <pc:spChg chg="add mod">
          <ac:chgData name="Theresa Meyer" userId="20600fb2-3175-439c-b231-c19851fcb3f1" providerId="ADAL" clId="{8177F448-F1D8-40C3-A04C-615C12424F7E}" dt="2022-03-01T01:39:39.694" v="1434"/>
          <ac:spMkLst>
            <pc:docMk/>
            <pc:sldMk cId="1254042214" sldId="309"/>
            <ac:spMk id="7" creationId="{66ABAC12-1B6E-4D72-BF03-FEB20E1101F9}"/>
          </ac:spMkLst>
        </pc:spChg>
        <pc:spChg chg="add del mod">
          <ac:chgData name="Theresa Meyer" userId="20600fb2-3175-439c-b231-c19851fcb3f1" providerId="ADAL" clId="{8177F448-F1D8-40C3-A04C-615C12424F7E}" dt="2022-03-01T01:39:49.943" v="1437"/>
          <ac:spMkLst>
            <pc:docMk/>
            <pc:sldMk cId="1254042214" sldId="309"/>
            <ac:spMk id="8" creationId="{31D31119-85F8-4C33-B892-01A0D90228BE}"/>
          </ac:spMkLst>
        </pc:spChg>
        <pc:spChg chg="del mod">
          <ac:chgData name="Theresa Meyer" userId="20600fb2-3175-439c-b231-c19851fcb3f1" providerId="ADAL" clId="{8177F448-F1D8-40C3-A04C-615C12424F7E}" dt="2022-03-01T01:40:58.645" v="1466" actId="478"/>
          <ac:spMkLst>
            <pc:docMk/>
            <pc:sldMk cId="1254042214" sldId="309"/>
            <ac:spMk id="12" creationId="{87D54D9E-60CF-46C3-9E11-B7BCC3834871}"/>
          </ac:spMkLst>
        </pc:spChg>
        <pc:spChg chg="del mod">
          <ac:chgData name="Theresa Meyer" userId="20600fb2-3175-439c-b231-c19851fcb3f1" providerId="ADAL" clId="{8177F448-F1D8-40C3-A04C-615C12424F7E}" dt="2022-03-01T01:39:39.516" v="1433" actId="478"/>
          <ac:spMkLst>
            <pc:docMk/>
            <pc:sldMk cId="1254042214" sldId="309"/>
            <ac:spMk id="27" creationId="{3037781E-C653-44E0-B8BB-4B178488C305}"/>
          </ac:spMkLst>
        </pc:spChg>
        <pc:graphicFrameChg chg="add mod modGraphic">
          <ac:chgData name="Theresa Meyer" userId="20600fb2-3175-439c-b231-c19851fcb3f1" providerId="ADAL" clId="{8177F448-F1D8-40C3-A04C-615C12424F7E}" dt="2022-03-01T02:00:19.355" v="1845" actId="14734"/>
          <ac:graphicFrameMkLst>
            <pc:docMk/>
            <pc:sldMk cId="1254042214" sldId="309"/>
            <ac:graphicFrameMk id="5" creationId="{8A64C08E-6C9F-482F-BDF3-4536442BBC2D}"/>
          </ac:graphicFrameMkLst>
        </pc:graphicFrameChg>
        <pc:graphicFrameChg chg="add mod modGraphic">
          <ac:chgData name="Theresa Meyer" userId="20600fb2-3175-439c-b231-c19851fcb3f1" providerId="ADAL" clId="{8177F448-F1D8-40C3-A04C-615C12424F7E}" dt="2022-03-01T01:59:42.618" v="1833" actId="2711"/>
          <ac:graphicFrameMkLst>
            <pc:docMk/>
            <pc:sldMk cId="1254042214" sldId="309"/>
            <ac:graphicFrameMk id="9" creationId="{92E77C22-58CF-4682-AA76-A658FACC2119}"/>
          </ac:graphicFrameMkLst>
        </pc:graphicFrameChg>
        <pc:graphicFrameChg chg="add mod modGraphic">
          <ac:chgData name="Theresa Meyer" userId="20600fb2-3175-439c-b231-c19851fcb3f1" providerId="ADAL" clId="{8177F448-F1D8-40C3-A04C-615C12424F7E}" dt="2022-03-01T01:59:49.186" v="1834" actId="2711"/>
          <ac:graphicFrameMkLst>
            <pc:docMk/>
            <pc:sldMk cId="1254042214" sldId="309"/>
            <ac:graphicFrameMk id="10" creationId="{333554A6-E5FE-47DC-9940-840DB8948357}"/>
          </ac:graphicFrameMkLst>
        </pc:graphicFrameChg>
      </pc:sldChg>
      <pc:sldChg chg="modSp mod">
        <pc:chgData name="Theresa Meyer" userId="20600fb2-3175-439c-b231-c19851fcb3f1" providerId="ADAL" clId="{8177F448-F1D8-40C3-A04C-615C12424F7E}" dt="2022-03-01T01:23:31.696" v="944" actId="20577"/>
        <pc:sldMkLst>
          <pc:docMk/>
          <pc:sldMk cId="106587229" sldId="311"/>
        </pc:sldMkLst>
        <pc:graphicFrameChg chg="mod modGraphic">
          <ac:chgData name="Theresa Meyer" userId="20600fb2-3175-439c-b231-c19851fcb3f1" providerId="ADAL" clId="{8177F448-F1D8-40C3-A04C-615C12424F7E}" dt="2022-03-01T01:23:31.696" v="944" actId="20577"/>
          <ac:graphicFrameMkLst>
            <pc:docMk/>
            <pc:sldMk cId="106587229" sldId="311"/>
            <ac:graphicFrameMk id="4" creationId="{00000000-0000-0000-0000-000000000000}"/>
          </ac:graphicFrameMkLst>
        </pc:graphicFrameChg>
        <pc:graphicFrameChg chg="mod modGraphic">
          <ac:chgData name="Theresa Meyer" userId="20600fb2-3175-439c-b231-c19851fcb3f1" providerId="ADAL" clId="{8177F448-F1D8-40C3-A04C-615C12424F7E}" dt="2022-03-01T01:21:54.373" v="882"/>
          <ac:graphicFrameMkLst>
            <pc:docMk/>
            <pc:sldMk cId="106587229" sldId="311"/>
            <ac:graphicFrameMk id="5" creationId="{00000000-0000-0000-0000-000000000000}"/>
          </ac:graphicFrameMkLst>
        </pc:graphicFrameChg>
      </pc:sldChg>
      <pc:sldChg chg="modSp del mod ord">
        <pc:chgData name="Theresa Meyer" userId="20600fb2-3175-439c-b231-c19851fcb3f1" providerId="ADAL" clId="{8177F448-F1D8-40C3-A04C-615C12424F7E}" dt="2022-02-21T21:40:45.113" v="701" actId="47"/>
        <pc:sldMkLst>
          <pc:docMk/>
          <pc:sldMk cId="2234009097" sldId="312"/>
        </pc:sldMkLst>
        <pc:spChg chg="mod">
          <ac:chgData name="Theresa Meyer" userId="20600fb2-3175-439c-b231-c19851fcb3f1" providerId="ADAL" clId="{8177F448-F1D8-40C3-A04C-615C12424F7E}" dt="2022-02-21T21:15:57.194" v="426" actId="14100"/>
          <ac:spMkLst>
            <pc:docMk/>
            <pc:sldMk cId="2234009097" sldId="312"/>
            <ac:spMk id="3" creationId="{00000000-0000-0000-0000-000000000000}"/>
          </ac:spMkLst>
        </pc:spChg>
      </pc:sldChg>
      <pc:sldChg chg="del">
        <pc:chgData name="Theresa Meyer" userId="20600fb2-3175-439c-b231-c19851fcb3f1" providerId="ADAL" clId="{8177F448-F1D8-40C3-A04C-615C12424F7E}" dt="2022-02-21T21:16:24.043" v="431" actId="47"/>
        <pc:sldMkLst>
          <pc:docMk/>
          <pc:sldMk cId="1099782213" sldId="313"/>
        </pc:sldMkLst>
      </pc:sldChg>
      <pc:sldChg chg="del">
        <pc:chgData name="Theresa Meyer" userId="20600fb2-3175-439c-b231-c19851fcb3f1" providerId="ADAL" clId="{8177F448-F1D8-40C3-A04C-615C12424F7E}" dt="2022-02-21T21:25:02.017" v="587" actId="47"/>
        <pc:sldMkLst>
          <pc:docMk/>
          <pc:sldMk cId="752985073" sldId="314"/>
        </pc:sldMkLst>
      </pc:sldChg>
      <pc:sldChg chg="add">
        <pc:chgData name="Theresa Meyer" userId="20600fb2-3175-439c-b231-c19851fcb3f1" providerId="ADAL" clId="{8177F448-F1D8-40C3-A04C-615C12424F7E}" dt="2022-02-21T21:16:21.226" v="429"/>
        <pc:sldMkLst>
          <pc:docMk/>
          <pc:sldMk cId="0" sldId="315"/>
        </pc:sldMkLst>
      </pc:sldChg>
      <pc:sldChg chg="add del">
        <pc:chgData name="Theresa Meyer" userId="20600fb2-3175-439c-b231-c19851fcb3f1" providerId="ADAL" clId="{8177F448-F1D8-40C3-A04C-615C12424F7E}" dt="2022-02-21T21:16:29.380" v="433" actId="47"/>
        <pc:sldMkLst>
          <pc:docMk/>
          <pc:sldMk cId="2120863850" sldId="399"/>
        </pc:sldMkLst>
      </pc:sldChg>
      <pc:sldChg chg="add del">
        <pc:chgData name="Theresa Meyer" userId="20600fb2-3175-439c-b231-c19851fcb3f1" providerId="ADAL" clId="{8177F448-F1D8-40C3-A04C-615C12424F7E}" dt="2022-02-21T21:16:59" v="437" actId="47"/>
        <pc:sldMkLst>
          <pc:docMk/>
          <pc:sldMk cId="3464558110" sldId="400"/>
        </pc:sldMkLst>
      </pc:sldChg>
      <pc:sldChg chg="modSp add del mod">
        <pc:chgData name="Theresa Meyer" userId="20600fb2-3175-439c-b231-c19851fcb3f1" providerId="ADAL" clId="{8177F448-F1D8-40C3-A04C-615C12424F7E}" dt="2022-02-21T21:17:00.350" v="438" actId="47"/>
        <pc:sldMkLst>
          <pc:docMk/>
          <pc:sldMk cId="2388165018" sldId="401"/>
        </pc:sldMkLst>
        <pc:spChg chg="mod">
          <ac:chgData name="Theresa Meyer" userId="20600fb2-3175-439c-b231-c19851fcb3f1" providerId="ADAL" clId="{8177F448-F1D8-40C3-A04C-615C12424F7E}" dt="2022-02-21T21:16:21.318" v="430" actId="27636"/>
          <ac:spMkLst>
            <pc:docMk/>
            <pc:sldMk cId="2388165018" sldId="401"/>
            <ac:spMk id="10" creationId="{54E9A4FE-6809-458B-89E5-2EA340950C5E}"/>
          </ac:spMkLst>
        </pc:spChg>
      </pc:sldChg>
      <pc:sldChg chg="add del">
        <pc:chgData name="Theresa Meyer" userId="20600fb2-3175-439c-b231-c19851fcb3f1" providerId="ADAL" clId="{8177F448-F1D8-40C3-A04C-615C12424F7E}" dt="2022-02-21T21:17:01.353" v="439" actId="47"/>
        <pc:sldMkLst>
          <pc:docMk/>
          <pc:sldMk cId="2858634659" sldId="402"/>
        </pc:sldMkLst>
      </pc:sldChg>
    </pc:docChg>
  </pc:docChgLst>
  <pc:docChgLst>
    <pc:chgData name="Keoni Dang" userId="S::keonid@spokaneschools.org::79b528e2-63a6-4935-8427-9b6d4ba0056b" providerId="AD" clId="Web-{BFF004CA-85D8-4678-8265-44CB9AC3FE7C}"/>
    <pc:docChg chg="modSld">
      <pc:chgData name="Keoni Dang" userId="S::keonid@spokaneschools.org::79b528e2-63a6-4935-8427-9b6d4ba0056b" providerId="AD" clId="Web-{BFF004CA-85D8-4678-8265-44CB9AC3FE7C}" dt="2023-02-06T23:54:40.197" v="27"/>
      <pc:docMkLst>
        <pc:docMk/>
      </pc:docMkLst>
      <pc:sldChg chg="modSp">
        <pc:chgData name="Keoni Dang" userId="S::keonid@spokaneschools.org::79b528e2-63a6-4935-8427-9b6d4ba0056b" providerId="AD" clId="Web-{BFF004CA-85D8-4678-8265-44CB9AC3FE7C}" dt="2023-02-06T23:48:58.298" v="22" actId="20577"/>
        <pc:sldMkLst>
          <pc:docMk/>
          <pc:sldMk cId="1169085404" sldId="265"/>
        </pc:sldMkLst>
        <pc:spChg chg="mod">
          <ac:chgData name="Keoni Dang" userId="S::keonid@spokaneschools.org::79b528e2-63a6-4935-8427-9b6d4ba0056b" providerId="AD" clId="Web-{BFF004CA-85D8-4678-8265-44CB9AC3FE7C}" dt="2023-02-06T23:48:58.298" v="22" actId="20577"/>
          <ac:spMkLst>
            <pc:docMk/>
            <pc:sldMk cId="1169085404" sldId="265"/>
            <ac:spMk id="4" creationId="{979B335D-B54D-4D81-B470-F0DE572B7718}"/>
          </ac:spMkLst>
        </pc:spChg>
      </pc:sldChg>
      <pc:sldChg chg="addSp modSp">
        <pc:chgData name="Keoni Dang" userId="S::keonid@spokaneschools.org::79b528e2-63a6-4935-8427-9b6d4ba0056b" providerId="AD" clId="Web-{BFF004CA-85D8-4678-8265-44CB9AC3FE7C}" dt="2023-02-06T23:54:27.572" v="25" actId="20577"/>
        <pc:sldMkLst>
          <pc:docMk/>
          <pc:sldMk cId="1369262429" sldId="273"/>
        </pc:sldMkLst>
        <pc:spChg chg="add mod">
          <ac:chgData name="Keoni Dang" userId="S::keonid@spokaneschools.org::79b528e2-63a6-4935-8427-9b6d4ba0056b" providerId="AD" clId="Web-{BFF004CA-85D8-4678-8265-44CB9AC3FE7C}" dt="2023-02-06T23:54:27.572" v="25" actId="20577"/>
          <ac:spMkLst>
            <pc:docMk/>
            <pc:sldMk cId="1369262429" sldId="273"/>
            <ac:spMk id="4" creationId="{9A6691E6-9AE0-7A66-69A4-977D6860F3A6}"/>
          </ac:spMkLst>
        </pc:spChg>
      </pc:sldChg>
      <pc:sldChg chg="addSp">
        <pc:chgData name="Keoni Dang" userId="S::keonid@spokaneschools.org::79b528e2-63a6-4935-8427-9b6d4ba0056b" providerId="AD" clId="Web-{BFF004CA-85D8-4678-8265-44CB9AC3FE7C}" dt="2023-02-06T23:54:36.259" v="26"/>
        <pc:sldMkLst>
          <pc:docMk/>
          <pc:sldMk cId="2272529082" sldId="274"/>
        </pc:sldMkLst>
        <pc:spChg chg="add">
          <ac:chgData name="Keoni Dang" userId="S::keonid@spokaneschools.org::79b528e2-63a6-4935-8427-9b6d4ba0056b" providerId="AD" clId="Web-{BFF004CA-85D8-4678-8265-44CB9AC3FE7C}" dt="2023-02-06T23:54:36.259" v="26"/>
          <ac:spMkLst>
            <pc:docMk/>
            <pc:sldMk cId="2272529082" sldId="274"/>
            <ac:spMk id="5" creationId="{2694806A-30B0-E1E9-2FB9-126E7123DE26}"/>
          </ac:spMkLst>
        </pc:spChg>
      </pc:sldChg>
      <pc:sldChg chg="addSp">
        <pc:chgData name="Keoni Dang" userId="S::keonid@spokaneschools.org::79b528e2-63a6-4935-8427-9b6d4ba0056b" providerId="AD" clId="Web-{BFF004CA-85D8-4678-8265-44CB9AC3FE7C}" dt="2023-02-06T23:54:40.197" v="27"/>
        <pc:sldMkLst>
          <pc:docMk/>
          <pc:sldMk cId="3691119985" sldId="275"/>
        </pc:sldMkLst>
        <pc:spChg chg="add">
          <ac:chgData name="Keoni Dang" userId="S::keonid@spokaneschools.org::79b528e2-63a6-4935-8427-9b6d4ba0056b" providerId="AD" clId="Web-{BFF004CA-85D8-4678-8265-44CB9AC3FE7C}" dt="2023-02-06T23:54:40.197" v="27"/>
          <ac:spMkLst>
            <pc:docMk/>
            <pc:sldMk cId="3691119985" sldId="275"/>
            <ac:spMk id="5" creationId="{79F4689C-D543-6AED-00BA-5322C099D4BF}"/>
          </ac:spMkLst>
        </pc:spChg>
      </pc:sldChg>
    </pc:docChg>
  </pc:docChgLst>
  <pc:docChgLst>
    <pc:chgData name="Theresa Meyer" userId="20600fb2-3175-439c-b231-c19851fcb3f1" providerId="ADAL" clId="{5DAD5071-8D6F-471E-B671-4AB3D591123E}"/>
    <pc:docChg chg="custSel modSld">
      <pc:chgData name="Theresa Meyer" userId="20600fb2-3175-439c-b231-c19851fcb3f1" providerId="ADAL" clId="{5DAD5071-8D6F-471E-B671-4AB3D591123E}" dt="2023-01-18T15:08:49.980" v="78" actId="20577"/>
      <pc:docMkLst>
        <pc:docMk/>
      </pc:docMkLst>
      <pc:sldChg chg="modSp mod">
        <pc:chgData name="Theresa Meyer" userId="20600fb2-3175-439c-b231-c19851fcb3f1" providerId="ADAL" clId="{5DAD5071-8D6F-471E-B671-4AB3D591123E}" dt="2023-01-12T21:28:30.488" v="63" actId="20577"/>
        <pc:sldMkLst>
          <pc:docMk/>
          <pc:sldMk cId="3228682927" sldId="300"/>
        </pc:sldMkLst>
        <pc:spChg chg="mod">
          <ac:chgData name="Theresa Meyer" userId="20600fb2-3175-439c-b231-c19851fcb3f1" providerId="ADAL" clId="{5DAD5071-8D6F-471E-B671-4AB3D591123E}" dt="2023-01-12T21:28:30.488" v="63" actId="20577"/>
          <ac:spMkLst>
            <pc:docMk/>
            <pc:sldMk cId="3228682927" sldId="300"/>
            <ac:spMk id="364" creationId="{00000000-0000-0000-0000-000000000000}"/>
          </ac:spMkLst>
        </pc:spChg>
      </pc:sldChg>
      <pc:sldChg chg="modSp mod">
        <pc:chgData name="Theresa Meyer" userId="20600fb2-3175-439c-b231-c19851fcb3f1" providerId="ADAL" clId="{5DAD5071-8D6F-471E-B671-4AB3D591123E}" dt="2023-01-04T21:05:44.646" v="40" actId="14100"/>
        <pc:sldMkLst>
          <pc:docMk/>
          <pc:sldMk cId="1178100571" sldId="302"/>
        </pc:sldMkLst>
        <pc:graphicFrameChg chg="mod modGraphic">
          <ac:chgData name="Theresa Meyer" userId="20600fb2-3175-439c-b231-c19851fcb3f1" providerId="ADAL" clId="{5DAD5071-8D6F-471E-B671-4AB3D591123E}" dt="2023-01-04T21:05:44.646" v="40" actId="14100"/>
          <ac:graphicFrameMkLst>
            <pc:docMk/>
            <pc:sldMk cId="1178100571" sldId="302"/>
            <ac:graphicFrameMk id="3" creationId="{D4CDC82C-4660-44EE-8F79-82BB36C01569}"/>
          </ac:graphicFrameMkLst>
        </pc:graphicFrameChg>
        <pc:graphicFrameChg chg="mod modGraphic">
          <ac:chgData name="Theresa Meyer" userId="20600fb2-3175-439c-b231-c19851fcb3f1" providerId="ADAL" clId="{5DAD5071-8D6F-471E-B671-4AB3D591123E}" dt="2023-01-04T21:05:28.593" v="38" actId="1035"/>
          <ac:graphicFrameMkLst>
            <pc:docMk/>
            <pc:sldMk cId="1178100571" sldId="302"/>
            <ac:graphicFrameMk id="4" creationId="{9D344630-ED1C-4684-9522-C1D6F2A937CF}"/>
          </ac:graphicFrameMkLst>
        </pc:graphicFrameChg>
      </pc:sldChg>
      <pc:sldChg chg="modSp mod">
        <pc:chgData name="Theresa Meyer" userId="20600fb2-3175-439c-b231-c19851fcb3f1" providerId="ADAL" clId="{5DAD5071-8D6F-471E-B671-4AB3D591123E}" dt="2023-01-18T15:08:49.980" v="78" actId="20577"/>
        <pc:sldMkLst>
          <pc:docMk/>
          <pc:sldMk cId="1254042214" sldId="309"/>
        </pc:sldMkLst>
        <pc:graphicFrameChg chg="modGraphic">
          <ac:chgData name="Theresa Meyer" userId="20600fb2-3175-439c-b231-c19851fcb3f1" providerId="ADAL" clId="{5DAD5071-8D6F-471E-B671-4AB3D591123E}" dt="2023-01-18T15:08:49.980" v="78" actId="20577"/>
          <ac:graphicFrameMkLst>
            <pc:docMk/>
            <pc:sldMk cId="1254042214" sldId="309"/>
            <ac:graphicFrameMk id="5" creationId="{8A64C08E-6C9F-482F-BDF3-4536442BBC2D}"/>
          </ac:graphicFrameMkLst>
        </pc:graphicFrameChg>
      </pc:sldChg>
    </pc:docChg>
  </pc:docChgLst>
  <pc:docChgLst>
    <pc:chgData name="Theresa Meyer" userId="20600fb2-3175-439c-b231-c19851fcb3f1" providerId="ADAL" clId="{498E81B2-14C6-45C5-B6EF-F99715EE72BA}"/>
    <pc:docChg chg="undo custSel addSld modSld sldOrd modNotesMaster">
      <pc:chgData name="Theresa Meyer" userId="20600fb2-3175-439c-b231-c19851fcb3f1" providerId="ADAL" clId="{498E81B2-14C6-45C5-B6EF-F99715EE72BA}" dt="2022-05-18T20:39:53.191" v="360" actId="478"/>
      <pc:docMkLst>
        <pc:docMk/>
      </pc:docMkLst>
      <pc:sldChg chg="modNotes">
        <pc:chgData name="Theresa Meyer" userId="20600fb2-3175-439c-b231-c19851fcb3f1" providerId="ADAL" clId="{498E81B2-14C6-45C5-B6EF-F99715EE72BA}" dt="2022-03-03T23:46:28.491" v="354"/>
        <pc:sldMkLst>
          <pc:docMk/>
          <pc:sldMk cId="0" sldId="258"/>
        </pc:sldMkLst>
      </pc:sldChg>
      <pc:sldChg chg="ord">
        <pc:chgData name="Theresa Meyer" userId="20600fb2-3175-439c-b231-c19851fcb3f1" providerId="ADAL" clId="{498E81B2-14C6-45C5-B6EF-F99715EE72BA}" dt="2022-03-03T22:55:58.395" v="353"/>
        <pc:sldMkLst>
          <pc:docMk/>
          <pc:sldMk cId="303290899" sldId="272"/>
        </pc:sldMkLst>
      </pc:sldChg>
      <pc:sldChg chg="addSp delSp modSp mod">
        <pc:chgData name="Theresa Meyer" userId="20600fb2-3175-439c-b231-c19851fcb3f1" providerId="ADAL" clId="{498E81B2-14C6-45C5-B6EF-F99715EE72BA}" dt="2022-03-03T21:26:46.607" v="181" actId="1076"/>
        <pc:sldMkLst>
          <pc:docMk/>
          <pc:sldMk cId="2023045206" sldId="285"/>
        </pc:sldMkLst>
        <pc:spChg chg="mod">
          <ac:chgData name="Theresa Meyer" userId="20600fb2-3175-439c-b231-c19851fcb3f1" providerId="ADAL" clId="{498E81B2-14C6-45C5-B6EF-F99715EE72BA}" dt="2022-02-18T23:24:14.894" v="30" actId="20577"/>
          <ac:spMkLst>
            <pc:docMk/>
            <pc:sldMk cId="2023045206" sldId="285"/>
            <ac:spMk id="2" creationId="{00000000-0000-0000-0000-000000000000}"/>
          </ac:spMkLst>
        </pc:spChg>
        <pc:spChg chg="add mod">
          <ac:chgData name="Theresa Meyer" userId="20600fb2-3175-439c-b231-c19851fcb3f1" providerId="ADAL" clId="{498E81B2-14C6-45C5-B6EF-F99715EE72BA}" dt="2022-03-03T21:26:27.184" v="178" actId="20577"/>
          <ac:spMkLst>
            <pc:docMk/>
            <pc:sldMk cId="2023045206" sldId="285"/>
            <ac:spMk id="3" creationId="{AA8C9D6F-A33D-4581-ADB7-5DFEFDD4D3FA}"/>
          </ac:spMkLst>
        </pc:spChg>
        <pc:spChg chg="add mod">
          <ac:chgData name="Theresa Meyer" userId="20600fb2-3175-439c-b231-c19851fcb3f1" providerId="ADAL" clId="{498E81B2-14C6-45C5-B6EF-F99715EE72BA}" dt="2022-03-03T21:26:41.180" v="180" actId="1076"/>
          <ac:spMkLst>
            <pc:docMk/>
            <pc:sldMk cId="2023045206" sldId="285"/>
            <ac:spMk id="5" creationId="{701623FA-1973-4255-BADC-7FDFD3FA2718}"/>
          </ac:spMkLst>
        </pc:spChg>
        <pc:spChg chg="add mod">
          <ac:chgData name="Theresa Meyer" userId="20600fb2-3175-439c-b231-c19851fcb3f1" providerId="ADAL" clId="{498E81B2-14C6-45C5-B6EF-F99715EE72BA}" dt="2022-03-03T21:26:37.242" v="179" actId="1076"/>
          <ac:spMkLst>
            <pc:docMk/>
            <pc:sldMk cId="2023045206" sldId="285"/>
            <ac:spMk id="6" creationId="{C29E4547-DF5A-4F89-826B-E2485197AF8D}"/>
          </ac:spMkLst>
        </pc:spChg>
        <pc:spChg chg="add mod">
          <ac:chgData name="Theresa Meyer" userId="20600fb2-3175-439c-b231-c19851fcb3f1" providerId="ADAL" clId="{498E81B2-14C6-45C5-B6EF-F99715EE72BA}" dt="2022-03-03T21:26:37.242" v="179" actId="1076"/>
          <ac:spMkLst>
            <pc:docMk/>
            <pc:sldMk cId="2023045206" sldId="285"/>
            <ac:spMk id="7" creationId="{7D2B8980-A31C-450C-9F88-11CAA820C8DF}"/>
          </ac:spMkLst>
        </pc:spChg>
        <pc:spChg chg="add del mod">
          <ac:chgData name="Theresa Meyer" userId="20600fb2-3175-439c-b231-c19851fcb3f1" providerId="ADAL" clId="{498E81B2-14C6-45C5-B6EF-F99715EE72BA}" dt="2022-03-03T21:23:49.442" v="164"/>
          <ac:spMkLst>
            <pc:docMk/>
            <pc:sldMk cId="2023045206" sldId="285"/>
            <ac:spMk id="8" creationId="{09BEBA0E-FBC9-4DA0-B762-BCFFCABD43A6}"/>
          </ac:spMkLst>
        </pc:spChg>
        <pc:spChg chg="add mod">
          <ac:chgData name="Theresa Meyer" userId="20600fb2-3175-439c-b231-c19851fcb3f1" providerId="ADAL" clId="{498E81B2-14C6-45C5-B6EF-F99715EE72BA}" dt="2022-03-03T21:26:41.180" v="180" actId="1076"/>
          <ac:spMkLst>
            <pc:docMk/>
            <pc:sldMk cId="2023045206" sldId="285"/>
            <ac:spMk id="9" creationId="{CFDD0AFC-5778-4E52-BFBD-9590EA6F708A}"/>
          </ac:spMkLst>
        </pc:spChg>
        <pc:spChg chg="add mod">
          <ac:chgData name="Theresa Meyer" userId="20600fb2-3175-439c-b231-c19851fcb3f1" providerId="ADAL" clId="{498E81B2-14C6-45C5-B6EF-F99715EE72BA}" dt="2022-03-03T21:26:37.242" v="179" actId="1076"/>
          <ac:spMkLst>
            <pc:docMk/>
            <pc:sldMk cId="2023045206" sldId="285"/>
            <ac:spMk id="10" creationId="{D170BCB8-4495-410C-B772-4AA956788DA9}"/>
          </ac:spMkLst>
        </pc:spChg>
        <pc:spChg chg="add mod">
          <ac:chgData name="Theresa Meyer" userId="20600fb2-3175-439c-b231-c19851fcb3f1" providerId="ADAL" clId="{498E81B2-14C6-45C5-B6EF-F99715EE72BA}" dt="2022-03-03T21:26:37.242" v="179" actId="1076"/>
          <ac:spMkLst>
            <pc:docMk/>
            <pc:sldMk cId="2023045206" sldId="285"/>
            <ac:spMk id="11" creationId="{CE337826-1CD3-45D7-BCE3-16DBB9889F6E}"/>
          </ac:spMkLst>
        </pc:spChg>
        <pc:spChg chg="add mod">
          <ac:chgData name="Theresa Meyer" userId="20600fb2-3175-439c-b231-c19851fcb3f1" providerId="ADAL" clId="{498E81B2-14C6-45C5-B6EF-F99715EE72BA}" dt="2022-03-03T21:26:41.180" v="180" actId="1076"/>
          <ac:spMkLst>
            <pc:docMk/>
            <pc:sldMk cId="2023045206" sldId="285"/>
            <ac:spMk id="12" creationId="{8904FD53-447E-480E-96CB-B3274943EB5E}"/>
          </ac:spMkLst>
        </pc:spChg>
        <pc:spChg chg="add mod">
          <ac:chgData name="Theresa Meyer" userId="20600fb2-3175-439c-b231-c19851fcb3f1" providerId="ADAL" clId="{498E81B2-14C6-45C5-B6EF-F99715EE72BA}" dt="2022-03-03T21:26:37.242" v="179" actId="1076"/>
          <ac:spMkLst>
            <pc:docMk/>
            <pc:sldMk cId="2023045206" sldId="285"/>
            <ac:spMk id="13" creationId="{92BDB639-5B42-4EB4-A216-FEB1395F6484}"/>
          </ac:spMkLst>
        </pc:spChg>
        <pc:spChg chg="add mod">
          <ac:chgData name="Theresa Meyer" userId="20600fb2-3175-439c-b231-c19851fcb3f1" providerId="ADAL" clId="{498E81B2-14C6-45C5-B6EF-F99715EE72BA}" dt="2022-03-03T21:26:37.242" v="179" actId="1076"/>
          <ac:spMkLst>
            <pc:docMk/>
            <pc:sldMk cId="2023045206" sldId="285"/>
            <ac:spMk id="14" creationId="{994DBB30-A807-4205-8668-D8A1338F4784}"/>
          </ac:spMkLst>
        </pc:spChg>
        <pc:picChg chg="mod">
          <ac:chgData name="Theresa Meyer" userId="20600fb2-3175-439c-b231-c19851fcb3f1" providerId="ADAL" clId="{498E81B2-14C6-45C5-B6EF-F99715EE72BA}" dt="2022-03-03T21:26:46.607" v="181" actId="1076"/>
          <ac:picMkLst>
            <pc:docMk/>
            <pc:sldMk cId="2023045206" sldId="285"/>
            <ac:picMk id="4" creationId="{00000000-0000-0000-0000-000000000000}"/>
          </ac:picMkLst>
        </pc:picChg>
      </pc:sldChg>
      <pc:sldChg chg="modNotes">
        <pc:chgData name="Theresa Meyer" userId="20600fb2-3175-439c-b231-c19851fcb3f1" providerId="ADAL" clId="{498E81B2-14C6-45C5-B6EF-F99715EE72BA}" dt="2022-03-03T23:46:28.491" v="354"/>
        <pc:sldMkLst>
          <pc:docMk/>
          <pc:sldMk cId="3068371791" sldId="298"/>
        </pc:sldMkLst>
      </pc:sldChg>
      <pc:sldChg chg="modNotes">
        <pc:chgData name="Theresa Meyer" userId="20600fb2-3175-439c-b231-c19851fcb3f1" providerId="ADAL" clId="{498E81B2-14C6-45C5-B6EF-F99715EE72BA}" dt="2022-03-03T23:46:28.491" v="354"/>
        <pc:sldMkLst>
          <pc:docMk/>
          <pc:sldMk cId="960187859" sldId="299"/>
        </pc:sldMkLst>
      </pc:sldChg>
      <pc:sldChg chg="modSp mod modNotes">
        <pc:chgData name="Theresa Meyer" userId="20600fb2-3175-439c-b231-c19851fcb3f1" providerId="ADAL" clId="{498E81B2-14C6-45C5-B6EF-F99715EE72BA}" dt="2022-03-03T23:46:28.491" v="354"/>
        <pc:sldMkLst>
          <pc:docMk/>
          <pc:sldMk cId="3228682927" sldId="300"/>
        </pc:sldMkLst>
        <pc:spChg chg="mod">
          <ac:chgData name="Theresa Meyer" userId="20600fb2-3175-439c-b231-c19851fcb3f1" providerId="ADAL" clId="{498E81B2-14C6-45C5-B6EF-F99715EE72BA}" dt="2022-03-01T15:39:06.781" v="31" actId="20577"/>
          <ac:spMkLst>
            <pc:docMk/>
            <pc:sldMk cId="3228682927" sldId="300"/>
            <ac:spMk id="27" creationId="{3037781E-C653-44E0-B8BB-4B178488C305}"/>
          </ac:spMkLst>
        </pc:spChg>
      </pc:sldChg>
      <pc:sldChg chg="modNotes">
        <pc:chgData name="Theresa Meyer" userId="20600fb2-3175-439c-b231-c19851fcb3f1" providerId="ADAL" clId="{498E81B2-14C6-45C5-B6EF-F99715EE72BA}" dt="2022-03-03T23:46:28.491" v="354"/>
        <pc:sldMkLst>
          <pc:docMk/>
          <pc:sldMk cId="1178100571" sldId="302"/>
        </pc:sldMkLst>
      </pc:sldChg>
      <pc:sldChg chg="delSp mod modNotes">
        <pc:chgData name="Theresa Meyer" userId="20600fb2-3175-439c-b231-c19851fcb3f1" providerId="ADAL" clId="{498E81B2-14C6-45C5-B6EF-F99715EE72BA}" dt="2022-05-18T20:39:53.191" v="360" actId="478"/>
        <pc:sldMkLst>
          <pc:docMk/>
          <pc:sldMk cId="1254042214" sldId="309"/>
        </pc:sldMkLst>
        <pc:graphicFrameChg chg="del">
          <ac:chgData name="Theresa Meyer" userId="20600fb2-3175-439c-b231-c19851fcb3f1" providerId="ADAL" clId="{498E81B2-14C6-45C5-B6EF-F99715EE72BA}" dt="2022-05-18T20:39:53.191" v="360" actId="478"/>
          <ac:graphicFrameMkLst>
            <pc:docMk/>
            <pc:sldMk cId="1254042214" sldId="309"/>
            <ac:graphicFrameMk id="10" creationId="{333554A6-E5FE-47DC-9940-840DB8948357}"/>
          </ac:graphicFrameMkLst>
        </pc:graphicFrameChg>
      </pc:sldChg>
      <pc:sldChg chg="modNotes">
        <pc:chgData name="Theresa Meyer" userId="20600fb2-3175-439c-b231-c19851fcb3f1" providerId="ADAL" clId="{498E81B2-14C6-45C5-B6EF-F99715EE72BA}" dt="2022-03-03T23:46:28.491" v="354"/>
        <pc:sldMkLst>
          <pc:docMk/>
          <pc:sldMk cId="0" sldId="315"/>
        </pc:sldMkLst>
      </pc:sldChg>
      <pc:sldChg chg="addSp delSp modSp new mod">
        <pc:chgData name="Theresa Meyer" userId="20600fb2-3175-439c-b231-c19851fcb3f1" providerId="ADAL" clId="{498E81B2-14C6-45C5-B6EF-F99715EE72BA}" dt="2022-03-03T23:49:39.504" v="359" actId="1076"/>
        <pc:sldMkLst>
          <pc:docMk/>
          <pc:sldMk cId="454543416" sldId="316"/>
        </pc:sldMkLst>
        <pc:spChg chg="del">
          <ac:chgData name="Theresa Meyer" userId="20600fb2-3175-439c-b231-c19851fcb3f1" providerId="ADAL" clId="{498E81B2-14C6-45C5-B6EF-F99715EE72BA}" dt="2022-03-03T21:26:58.367" v="183" actId="478"/>
          <ac:spMkLst>
            <pc:docMk/>
            <pc:sldMk cId="454543416" sldId="316"/>
            <ac:spMk id="2" creationId="{860154D5-342E-46B6-B980-35DFA172DC71}"/>
          </ac:spMkLst>
        </pc:spChg>
        <pc:spChg chg="del">
          <ac:chgData name="Theresa Meyer" userId="20600fb2-3175-439c-b231-c19851fcb3f1" providerId="ADAL" clId="{498E81B2-14C6-45C5-B6EF-F99715EE72BA}" dt="2022-03-03T21:27:00.548" v="184" actId="478"/>
          <ac:spMkLst>
            <pc:docMk/>
            <pc:sldMk cId="454543416" sldId="316"/>
            <ac:spMk id="3" creationId="{20B2AC12-B56F-47DE-AF80-8D11BDFAB390}"/>
          </ac:spMkLst>
        </pc:spChg>
        <pc:graphicFrameChg chg="add del mod">
          <ac:chgData name="Theresa Meyer" userId="20600fb2-3175-439c-b231-c19851fcb3f1" providerId="ADAL" clId="{498E81B2-14C6-45C5-B6EF-F99715EE72BA}" dt="2022-03-03T21:34:06.729" v="244" actId="478"/>
          <ac:graphicFrameMkLst>
            <pc:docMk/>
            <pc:sldMk cId="454543416" sldId="316"/>
            <ac:graphicFrameMk id="23" creationId="{D801533F-E355-4AA6-9647-4629F0AFDA95}"/>
          </ac:graphicFrameMkLst>
        </pc:graphicFrameChg>
        <pc:picChg chg="add del mod">
          <ac:chgData name="Theresa Meyer" userId="20600fb2-3175-439c-b231-c19851fcb3f1" providerId="ADAL" clId="{498E81B2-14C6-45C5-B6EF-F99715EE72BA}" dt="2022-03-03T21:33:23.379" v="232" actId="21"/>
          <ac:picMkLst>
            <pc:docMk/>
            <pc:sldMk cId="454543416" sldId="316"/>
            <ac:picMk id="5" creationId="{D862294B-5923-4FD6-97A1-5C551E99F7ED}"/>
          </ac:picMkLst>
        </pc:picChg>
        <pc:picChg chg="add del mod">
          <ac:chgData name="Theresa Meyer" userId="20600fb2-3175-439c-b231-c19851fcb3f1" providerId="ADAL" clId="{498E81B2-14C6-45C5-B6EF-F99715EE72BA}" dt="2022-03-03T21:27:16.146" v="194" actId="478"/>
          <ac:picMkLst>
            <pc:docMk/>
            <pc:sldMk cId="454543416" sldId="316"/>
            <ac:picMk id="7" creationId="{45C0EFE8-5920-4AAE-8A20-0C54A4A6B636}"/>
          </ac:picMkLst>
        </pc:picChg>
        <pc:picChg chg="add mod modCrop">
          <ac:chgData name="Theresa Meyer" userId="20600fb2-3175-439c-b231-c19851fcb3f1" providerId="ADAL" clId="{498E81B2-14C6-45C5-B6EF-F99715EE72BA}" dt="2022-03-03T23:49:39.504" v="359" actId="1076"/>
          <ac:picMkLst>
            <pc:docMk/>
            <pc:sldMk cId="454543416" sldId="316"/>
            <ac:picMk id="9" creationId="{2D2AFBAA-7628-4698-999A-B90DDF2CF6E7}"/>
          </ac:picMkLst>
        </pc:picChg>
        <pc:picChg chg="add mod">
          <ac:chgData name="Theresa Meyer" userId="20600fb2-3175-439c-b231-c19851fcb3f1" providerId="ADAL" clId="{498E81B2-14C6-45C5-B6EF-F99715EE72BA}" dt="2022-03-03T23:49:33.914" v="358" actId="1076"/>
          <ac:picMkLst>
            <pc:docMk/>
            <pc:sldMk cId="454543416" sldId="316"/>
            <ac:picMk id="11" creationId="{E033A965-2FE1-4179-9F1A-025A080538E9}"/>
          </ac:picMkLst>
        </pc:picChg>
        <pc:picChg chg="add mod">
          <ac:chgData name="Theresa Meyer" userId="20600fb2-3175-439c-b231-c19851fcb3f1" providerId="ADAL" clId="{498E81B2-14C6-45C5-B6EF-F99715EE72BA}" dt="2022-03-03T21:34:44.320" v="254" actId="14100"/>
          <ac:picMkLst>
            <pc:docMk/>
            <pc:sldMk cId="454543416" sldId="316"/>
            <ac:picMk id="13" creationId="{A0C03576-62EF-4270-94CE-05E613DAA4F9}"/>
          </ac:picMkLst>
        </pc:picChg>
        <pc:picChg chg="add mod">
          <ac:chgData name="Theresa Meyer" userId="20600fb2-3175-439c-b231-c19851fcb3f1" providerId="ADAL" clId="{498E81B2-14C6-45C5-B6EF-F99715EE72BA}" dt="2022-03-03T21:33:58.369" v="242" actId="14100"/>
          <ac:picMkLst>
            <pc:docMk/>
            <pc:sldMk cId="454543416" sldId="316"/>
            <ac:picMk id="15" creationId="{0A695ABA-4F2A-49A3-8A03-D341A79CC379}"/>
          </ac:picMkLst>
        </pc:picChg>
        <pc:picChg chg="add mod">
          <ac:chgData name="Theresa Meyer" userId="20600fb2-3175-439c-b231-c19851fcb3f1" providerId="ADAL" clId="{498E81B2-14C6-45C5-B6EF-F99715EE72BA}" dt="2022-03-03T21:33:46.709" v="238" actId="14100"/>
          <ac:picMkLst>
            <pc:docMk/>
            <pc:sldMk cId="454543416" sldId="316"/>
            <ac:picMk id="17" creationId="{FFE23257-E008-428D-93D5-032C67BE83E8}"/>
          </ac:picMkLst>
        </pc:picChg>
        <pc:picChg chg="add mod">
          <ac:chgData name="Theresa Meyer" userId="20600fb2-3175-439c-b231-c19851fcb3f1" providerId="ADAL" clId="{498E81B2-14C6-45C5-B6EF-F99715EE72BA}" dt="2022-03-03T21:33:55.879" v="241" actId="14100"/>
          <ac:picMkLst>
            <pc:docMk/>
            <pc:sldMk cId="454543416" sldId="316"/>
            <ac:picMk id="19" creationId="{5BE0ACF5-52B3-4D9B-B1D5-888251A16775}"/>
          </ac:picMkLst>
        </pc:picChg>
        <pc:picChg chg="add mod">
          <ac:chgData name="Theresa Meyer" userId="20600fb2-3175-439c-b231-c19851fcb3f1" providerId="ADAL" clId="{498E81B2-14C6-45C5-B6EF-F99715EE72BA}" dt="2022-03-03T21:33:12.879" v="229" actId="1035"/>
          <ac:picMkLst>
            <pc:docMk/>
            <pc:sldMk cId="454543416" sldId="316"/>
            <ac:picMk id="21" creationId="{2F965FD0-B5B6-4D8F-AA38-1D154E00B25C}"/>
          </ac:picMkLst>
        </pc:picChg>
        <pc:picChg chg="add mod">
          <ac:chgData name="Theresa Meyer" userId="20600fb2-3175-439c-b231-c19851fcb3f1" providerId="ADAL" clId="{498E81B2-14C6-45C5-B6EF-F99715EE72BA}" dt="2022-03-03T21:33:31.899" v="235" actId="14100"/>
          <ac:picMkLst>
            <pc:docMk/>
            <pc:sldMk cId="454543416" sldId="316"/>
            <ac:picMk id="22" creationId="{F29A35E5-989C-48D7-88E3-9CCACDAE85B9}"/>
          </ac:picMkLst>
        </pc:picChg>
        <pc:picChg chg="add mod modCrop">
          <ac:chgData name="Theresa Meyer" userId="20600fb2-3175-439c-b231-c19851fcb3f1" providerId="ADAL" clId="{498E81B2-14C6-45C5-B6EF-F99715EE72BA}" dt="2022-03-03T21:40:01.250" v="303" actId="1076"/>
          <ac:picMkLst>
            <pc:docMk/>
            <pc:sldMk cId="454543416" sldId="316"/>
            <ac:picMk id="25" creationId="{862B5260-3F5C-48CE-9A62-6EA00151F557}"/>
          </ac:picMkLst>
        </pc:picChg>
        <pc:picChg chg="add del mod">
          <ac:chgData name="Theresa Meyer" userId="20600fb2-3175-439c-b231-c19851fcb3f1" providerId="ADAL" clId="{498E81B2-14C6-45C5-B6EF-F99715EE72BA}" dt="2022-03-03T22:48:56.171" v="338" actId="478"/>
          <ac:picMkLst>
            <pc:docMk/>
            <pc:sldMk cId="454543416" sldId="316"/>
            <ac:picMk id="27" creationId="{99DC0BE7-89C5-4A30-8A69-F133EFF2F6D1}"/>
          </ac:picMkLst>
        </pc:picChg>
        <pc:picChg chg="add del mod">
          <ac:chgData name="Theresa Meyer" userId="20600fb2-3175-439c-b231-c19851fcb3f1" providerId="ADAL" clId="{498E81B2-14C6-45C5-B6EF-F99715EE72BA}" dt="2022-03-03T21:36:29.079" v="263" actId="478"/>
          <ac:picMkLst>
            <pc:docMk/>
            <pc:sldMk cId="454543416" sldId="316"/>
            <ac:picMk id="28" creationId="{4FDFBA4C-54FB-406C-90AD-CBB1194C4EEB}"/>
          </ac:picMkLst>
        </pc:picChg>
        <pc:picChg chg="add del mod modCrop">
          <ac:chgData name="Theresa Meyer" userId="20600fb2-3175-439c-b231-c19851fcb3f1" providerId="ADAL" clId="{498E81B2-14C6-45C5-B6EF-F99715EE72BA}" dt="2022-03-03T21:37:45.099" v="281" actId="478"/>
          <ac:picMkLst>
            <pc:docMk/>
            <pc:sldMk cId="454543416" sldId="316"/>
            <ac:picMk id="30" creationId="{A2C24895-5634-4ED8-8B73-27FDC4CAD3DE}"/>
          </ac:picMkLst>
        </pc:picChg>
        <pc:picChg chg="add mod modCrop">
          <ac:chgData name="Theresa Meyer" userId="20600fb2-3175-439c-b231-c19851fcb3f1" providerId="ADAL" clId="{498E81B2-14C6-45C5-B6EF-F99715EE72BA}" dt="2022-03-03T22:48:53.384" v="337" actId="732"/>
          <ac:picMkLst>
            <pc:docMk/>
            <pc:sldMk cId="454543416" sldId="316"/>
            <ac:picMk id="32" creationId="{BC10AD6D-ABB0-4581-87DA-CFF09EBAD0ED}"/>
          </ac:picMkLst>
        </pc:picChg>
        <pc:picChg chg="add mod modCrop">
          <ac:chgData name="Theresa Meyer" userId="20600fb2-3175-439c-b231-c19851fcb3f1" providerId="ADAL" clId="{498E81B2-14C6-45C5-B6EF-F99715EE72BA}" dt="2022-03-03T21:39:37.339" v="299" actId="732"/>
          <ac:picMkLst>
            <pc:docMk/>
            <pc:sldMk cId="454543416" sldId="316"/>
            <ac:picMk id="34" creationId="{603058DD-A4DE-4095-8EE5-DF4F010A4E61}"/>
          </ac:picMkLst>
        </pc:picChg>
        <pc:picChg chg="add mod modCrop">
          <ac:chgData name="Theresa Meyer" userId="20600fb2-3175-439c-b231-c19851fcb3f1" providerId="ADAL" clId="{498E81B2-14C6-45C5-B6EF-F99715EE72BA}" dt="2022-03-03T22:49:13.260" v="340" actId="1076"/>
          <ac:picMkLst>
            <pc:docMk/>
            <pc:sldMk cId="454543416" sldId="316"/>
            <ac:picMk id="36" creationId="{8F58BD73-C9DA-4F63-856E-8498DD4FB794}"/>
          </ac:picMkLst>
        </pc:picChg>
        <pc:picChg chg="add mod modCrop">
          <ac:chgData name="Theresa Meyer" userId="20600fb2-3175-439c-b231-c19851fcb3f1" providerId="ADAL" clId="{498E81B2-14C6-45C5-B6EF-F99715EE72BA}" dt="2022-03-03T22:48:41.359" v="336" actId="14100"/>
          <ac:picMkLst>
            <pc:docMk/>
            <pc:sldMk cId="454543416" sldId="316"/>
            <ac:picMk id="38" creationId="{EB3D106B-04FB-466D-89C5-582A0694BDD7}"/>
          </ac:picMkLst>
        </pc:picChg>
        <pc:picChg chg="add mod modCrop">
          <ac:chgData name="Theresa Meyer" userId="20600fb2-3175-439c-b231-c19851fcb3f1" providerId="ADAL" clId="{498E81B2-14C6-45C5-B6EF-F99715EE72BA}" dt="2022-03-03T22:53:24.039" v="349" actId="14100"/>
          <ac:picMkLst>
            <pc:docMk/>
            <pc:sldMk cId="454543416" sldId="316"/>
            <ac:picMk id="40" creationId="{CAAF6F22-858D-422E-9CD3-677A67239476}"/>
          </ac:picMkLst>
        </pc:picChg>
      </pc:sldChg>
    </pc:docChg>
  </pc:docChgLst>
  <pc:docChgLst>
    <pc:chgData name="Theresa Meyer" userId="20600fb2-3175-439c-b231-c19851fcb3f1" providerId="ADAL" clId="{7C586D0F-ED8E-4335-92C5-0F8715D1C36E}"/>
    <pc:docChg chg="undo custSel addSld delSld modSld sldOrd">
      <pc:chgData name="Theresa Meyer" userId="20600fb2-3175-439c-b231-c19851fcb3f1" providerId="ADAL" clId="{7C586D0F-ED8E-4335-92C5-0F8715D1C36E}" dt="2024-02-01T17:41:20.737" v="387" actId="20577"/>
      <pc:docMkLst>
        <pc:docMk/>
      </pc:docMkLst>
      <pc:sldChg chg="modSp mod">
        <pc:chgData name="Theresa Meyer" userId="20600fb2-3175-439c-b231-c19851fcb3f1" providerId="ADAL" clId="{7C586D0F-ED8E-4335-92C5-0F8715D1C36E}" dt="2024-01-29T17:14:56.635" v="71" actId="20577"/>
        <pc:sldMkLst>
          <pc:docMk/>
          <pc:sldMk cId="2647767427" sldId="259"/>
        </pc:sldMkLst>
        <pc:spChg chg="mod">
          <ac:chgData name="Theresa Meyer" userId="20600fb2-3175-439c-b231-c19851fcb3f1" providerId="ADAL" clId="{7C586D0F-ED8E-4335-92C5-0F8715D1C36E}" dt="2024-01-29T17:14:56.635" v="71" actId="20577"/>
          <ac:spMkLst>
            <pc:docMk/>
            <pc:sldMk cId="2647767427" sldId="259"/>
            <ac:spMk id="3" creationId="{00000000-0000-0000-0000-000000000000}"/>
          </ac:spMkLst>
        </pc:spChg>
      </pc:sldChg>
      <pc:sldChg chg="modSp mod">
        <pc:chgData name="Theresa Meyer" userId="20600fb2-3175-439c-b231-c19851fcb3f1" providerId="ADAL" clId="{7C586D0F-ED8E-4335-92C5-0F8715D1C36E}" dt="2024-01-29T17:26:44.236" v="160" actId="20577"/>
        <pc:sldMkLst>
          <pc:docMk/>
          <pc:sldMk cId="3502722779" sldId="264"/>
        </pc:sldMkLst>
        <pc:spChg chg="mod">
          <ac:chgData name="Theresa Meyer" userId="20600fb2-3175-439c-b231-c19851fcb3f1" providerId="ADAL" clId="{7C586D0F-ED8E-4335-92C5-0F8715D1C36E}" dt="2024-01-29T17:26:44.236" v="160" actId="20577"/>
          <ac:spMkLst>
            <pc:docMk/>
            <pc:sldMk cId="3502722779" sldId="264"/>
            <ac:spMk id="3" creationId="{00000000-0000-0000-0000-000000000000}"/>
          </ac:spMkLst>
        </pc:spChg>
      </pc:sldChg>
      <pc:sldChg chg="modSp mod">
        <pc:chgData name="Theresa Meyer" userId="20600fb2-3175-439c-b231-c19851fcb3f1" providerId="ADAL" clId="{7C586D0F-ED8E-4335-92C5-0F8715D1C36E}" dt="2024-01-29T17:29:00.643" v="301" actId="20577"/>
        <pc:sldMkLst>
          <pc:docMk/>
          <pc:sldMk cId="1169085404" sldId="265"/>
        </pc:sldMkLst>
        <pc:spChg chg="mod">
          <ac:chgData name="Theresa Meyer" userId="20600fb2-3175-439c-b231-c19851fcb3f1" providerId="ADAL" clId="{7C586D0F-ED8E-4335-92C5-0F8715D1C36E}" dt="2024-01-29T17:28:12.153" v="257" actId="20577"/>
          <ac:spMkLst>
            <pc:docMk/>
            <pc:sldMk cId="1169085404" sldId="265"/>
            <ac:spMk id="3" creationId="{CAB62C3B-7123-F57C-07BC-7D87CA7675CF}"/>
          </ac:spMkLst>
        </pc:spChg>
        <pc:spChg chg="mod">
          <ac:chgData name="Theresa Meyer" userId="20600fb2-3175-439c-b231-c19851fcb3f1" providerId="ADAL" clId="{7C586D0F-ED8E-4335-92C5-0F8715D1C36E}" dt="2024-01-29T17:29:00.643" v="301" actId="20577"/>
          <ac:spMkLst>
            <pc:docMk/>
            <pc:sldMk cId="1169085404" sldId="265"/>
            <ac:spMk id="4" creationId="{979B335D-B54D-4D81-B470-F0DE572B7718}"/>
          </ac:spMkLst>
        </pc:spChg>
      </pc:sldChg>
      <pc:sldChg chg="modSp mod">
        <pc:chgData name="Theresa Meyer" userId="20600fb2-3175-439c-b231-c19851fcb3f1" providerId="ADAL" clId="{7C586D0F-ED8E-4335-92C5-0F8715D1C36E}" dt="2024-01-29T17:29:38.900" v="309" actId="20577"/>
        <pc:sldMkLst>
          <pc:docMk/>
          <pc:sldMk cId="303290899" sldId="272"/>
        </pc:sldMkLst>
        <pc:spChg chg="mod">
          <ac:chgData name="Theresa Meyer" userId="20600fb2-3175-439c-b231-c19851fcb3f1" providerId="ADAL" clId="{7C586D0F-ED8E-4335-92C5-0F8715D1C36E}" dt="2024-01-29T17:29:38.900" v="309" actId="20577"/>
          <ac:spMkLst>
            <pc:docMk/>
            <pc:sldMk cId="303290899" sldId="272"/>
            <ac:spMk id="3" creationId="{00000000-0000-0000-0000-000000000000}"/>
          </ac:spMkLst>
        </pc:spChg>
      </pc:sldChg>
      <pc:sldChg chg="modSp mod">
        <pc:chgData name="Theresa Meyer" userId="20600fb2-3175-439c-b231-c19851fcb3f1" providerId="ADAL" clId="{7C586D0F-ED8E-4335-92C5-0F8715D1C36E}" dt="2024-02-01T17:41:20.737" v="387" actId="20577"/>
        <pc:sldMkLst>
          <pc:docMk/>
          <pc:sldMk cId="3691119985" sldId="275"/>
        </pc:sldMkLst>
        <pc:spChg chg="mod">
          <ac:chgData name="Theresa Meyer" userId="20600fb2-3175-439c-b231-c19851fcb3f1" providerId="ADAL" clId="{7C586D0F-ED8E-4335-92C5-0F8715D1C36E}" dt="2024-02-01T17:41:20.737" v="387" actId="20577"/>
          <ac:spMkLst>
            <pc:docMk/>
            <pc:sldMk cId="3691119985" sldId="275"/>
            <ac:spMk id="3" creationId="{00000000-0000-0000-0000-000000000000}"/>
          </ac:spMkLst>
        </pc:spChg>
      </pc:sldChg>
      <pc:sldChg chg="modSp mod">
        <pc:chgData name="Theresa Meyer" userId="20600fb2-3175-439c-b231-c19851fcb3f1" providerId="ADAL" clId="{7C586D0F-ED8E-4335-92C5-0F8715D1C36E}" dt="2024-02-01T17:02:52.790" v="329" actId="20577"/>
        <pc:sldMkLst>
          <pc:docMk/>
          <pc:sldMk cId="1743975356" sldId="302"/>
        </pc:sldMkLst>
        <pc:graphicFrameChg chg="modGraphic">
          <ac:chgData name="Theresa Meyer" userId="20600fb2-3175-439c-b231-c19851fcb3f1" providerId="ADAL" clId="{7C586D0F-ED8E-4335-92C5-0F8715D1C36E}" dt="2024-02-01T17:02:52.790" v="329" actId="20577"/>
          <ac:graphicFrameMkLst>
            <pc:docMk/>
            <pc:sldMk cId="1743975356" sldId="302"/>
            <ac:graphicFrameMk id="6" creationId="{3EE73F51-4DDC-4EA8-3F59-C502C1323640}"/>
          </ac:graphicFrameMkLst>
        </pc:graphicFrameChg>
      </pc:sldChg>
      <pc:sldChg chg="modSp mod">
        <pc:chgData name="Theresa Meyer" userId="20600fb2-3175-439c-b231-c19851fcb3f1" providerId="ADAL" clId="{7C586D0F-ED8E-4335-92C5-0F8715D1C36E}" dt="2024-01-29T17:30:19.531" v="322"/>
        <pc:sldMkLst>
          <pc:docMk/>
          <pc:sldMk cId="900036427" sldId="317"/>
        </pc:sldMkLst>
        <pc:spChg chg="mod">
          <ac:chgData name="Theresa Meyer" userId="20600fb2-3175-439c-b231-c19851fcb3f1" providerId="ADAL" clId="{7C586D0F-ED8E-4335-92C5-0F8715D1C36E}" dt="2024-01-29T17:30:19.531" v="322"/>
          <ac:spMkLst>
            <pc:docMk/>
            <pc:sldMk cId="900036427" sldId="317"/>
            <ac:spMk id="3" creationId="{00000000-0000-0000-0000-000000000000}"/>
          </ac:spMkLst>
        </pc:spChg>
      </pc:sldChg>
      <pc:sldChg chg="modSp">
        <pc:chgData name="Theresa Meyer" userId="20600fb2-3175-439c-b231-c19851fcb3f1" providerId="ADAL" clId="{7C586D0F-ED8E-4335-92C5-0F8715D1C36E}" dt="2024-02-01T01:25:50.024" v="325"/>
        <pc:sldMkLst>
          <pc:docMk/>
          <pc:sldMk cId="917813938" sldId="325"/>
        </pc:sldMkLst>
        <pc:graphicFrameChg chg="mod">
          <ac:chgData name="Theresa Meyer" userId="20600fb2-3175-439c-b231-c19851fcb3f1" providerId="ADAL" clId="{7C586D0F-ED8E-4335-92C5-0F8715D1C36E}" dt="2024-02-01T01:25:50.024" v="325"/>
          <ac:graphicFrameMkLst>
            <pc:docMk/>
            <pc:sldMk cId="917813938" sldId="325"/>
            <ac:graphicFrameMk id="11" creationId="{9645C5F4-13CC-B89E-B9B8-28137ADBE946}"/>
          </ac:graphicFrameMkLst>
        </pc:graphicFrameChg>
      </pc:sldChg>
      <pc:sldChg chg="modSp mod">
        <pc:chgData name="Theresa Meyer" userId="20600fb2-3175-439c-b231-c19851fcb3f1" providerId="ADAL" clId="{7C586D0F-ED8E-4335-92C5-0F8715D1C36E}" dt="2024-01-29T17:30:53.077" v="324" actId="20577"/>
        <pc:sldMkLst>
          <pc:docMk/>
          <pc:sldMk cId="3045774585" sldId="329"/>
        </pc:sldMkLst>
        <pc:spChg chg="mod">
          <ac:chgData name="Theresa Meyer" userId="20600fb2-3175-439c-b231-c19851fcb3f1" providerId="ADAL" clId="{7C586D0F-ED8E-4335-92C5-0F8715D1C36E}" dt="2024-01-29T17:30:53.077" v="324" actId="20577"/>
          <ac:spMkLst>
            <pc:docMk/>
            <pc:sldMk cId="3045774585" sldId="329"/>
            <ac:spMk id="6" creationId="{71A85D33-11AF-F31E-DD43-DABCA2A10FF3}"/>
          </ac:spMkLst>
        </pc:spChg>
      </pc:sldChg>
      <pc:sldChg chg="add del ord">
        <pc:chgData name="Theresa Meyer" userId="20600fb2-3175-439c-b231-c19851fcb3f1" providerId="ADAL" clId="{7C586D0F-ED8E-4335-92C5-0F8715D1C36E}" dt="2024-01-29T17:14:18.037" v="3"/>
        <pc:sldMkLst>
          <pc:docMk/>
          <pc:sldMk cId="1611260488" sldId="332"/>
        </pc:sldMkLst>
      </pc:sldChg>
      <pc:sldChg chg="addSp delSp modSp mod">
        <pc:chgData name="Theresa Meyer" userId="20600fb2-3175-439c-b231-c19851fcb3f1" providerId="ADAL" clId="{7C586D0F-ED8E-4335-92C5-0F8715D1C36E}" dt="2024-02-01T17:04:13.974" v="335" actId="1582"/>
        <pc:sldMkLst>
          <pc:docMk/>
          <pc:sldMk cId="779318695" sldId="403"/>
        </pc:sldMkLst>
        <pc:picChg chg="add mod">
          <ac:chgData name="Theresa Meyer" userId="20600fb2-3175-439c-b231-c19851fcb3f1" providerId="ADAL" clId="{7C586D0F-ED8E-4335-92C5-0F8715D1C36E}" dt="2024-02-01T17:04:13.974" v="335" actId="1582"/>
          <ac:picMkLst>
            <pc:docMk/>
            <pc:sldMk cId="779318695" sldId="403"/>
            <ac:picMk id="3" creationId="{BCD8F15C-A3AD-6303-4B3D-3B59296D0BBE}"/>
          </ac:picMkLst>
        </pc:picChg>
        <pc:picChg chg="del">
          <ac:chgData name="Theresa Meyer" userId="20600fb2-3175-439c-b231-c19851fcb3f1" providerId="ADAL" clId="{7C586D0F-ED8E-4335-92C5-0F8715D1C36E}" dt="2024-02-01T17:03:54.974" v="330" actId="478"/>
          <ac:picMkLst>
            <pc:docMk/>
            <pc:sldMk cId="779318695" sldId="403"/>
            <ac:picMk id="5" creationId="{004C8C8D-478C-F97E-187D-6450A3732877}"/>
          </ac:picMkLst>
        </pc:picChg>
      </pc:sldChg>
    </pc:docChg>
  </pc:docChgLst>
  <pc:docChgLst>
    <pc:chgData name="Theresa Meyer" userId="20600fb2-3175-439c-b231-c19851fcb3f1" providerId="ADAL" clId="{3E60DB94-2C54-431C-97CB-D420F812C08E}"/>
    <pc:docChg chg="undo custSel modSld">
      <pc:chgData name="Theresa Meyer" userId="20600fb2-3175-439c-b231-c19851fcb3f1" providerId="ADAL" clId="{3E60DB94-2C54-431C-97CB-D420F812C08E}" dt="2022-12-28T19:43:18.439" v="425" actId="20577"/>
      <pc:docMkLst>
        <pc:docMk/>
      </pc:docMkLst>
      <pc:sldChg chg="modSp mod">
        <pc:chgData name="Theresa Meyer" userId="20600fb2-3175-439c-b231-c19851fcb3f1" providerId="ADAL" clId="{3E60DB94-2C54-431C-97CB-D420F812C08E}" dt="2022-12-28T19:37:43.538" v="80" actId="20577"/>
        <pc:sldMkLst>
          <pc:docMk/>
          <pc:sldMk cId="2647767427" sldId="257"/>
        </pc:sldMkLst>
        <pc:spChg chg="mod">
          <ac:chgData name="Theresa Meyer" userId="20600fb2-3175-439c-b231-c19851fcb3f1" providerId="ADAL" clId="{3E60DB94-2C54-431C-97CB-D420F812C08E}" dt="2022-12-28T19:37:43.538" v="80" actId="20577"/>
          <ac:spMkLst>
            <pc:docMk/>
            <pc:sldMk cId="2647767427" sldId="257"/>
            <ac:spMk id="3" creationId="{00000000-0000-0000-0000-000000000000}"/>
          </ac:spMkLst>
        </pc:spChg>
      </pc:sldChg>
      <pc:sldChg chg="modSp mod">
        <pc:chgData name="Theresa Meyer" userId="20600fb2-3175-439c-b231-c19851fcb3f1" providerId="ADAL" clId="{3E60DB94-2C54-431C-97CB-D420F812C08E}" dt="2022-12-28T19:40:07.365" v="254" actId="20577"/>
        <pc:sldMkLst>
          <pc:docMk/>
          <pc:sldMk cId="1169085404" sldId="265"/>
        </pc:sldMkLst>
        <pc:spChg chg="mod">
          <ac:chgData name="Theresa Meyer" userId="20600fb2-3175-439c-b231-c19851fcb3f1" providerId="ADAL" clId="{3E60DB94-2C54-431C-97CB-D420F812C08E}" dt="2022-12-28T19:40:07.365" v="254" actId="20577"/>
          <ac:spMkLst>
            <pc:docMk/>
            <pc:sldMk cId="1169085404" sldId="265"/>
            <ac:spMk id="3" creationId="{00000000-0000-0000-0000-000000000000}"/>
          </ac:spMkLst>
        </pc:spChg>
        <pc:spChg chg="mod">
          <ac:chgData name="Theresa Meyer" userId="20600fb2-3175-439c-b231-c19851fcb3f1" providerId="ADAL" clId="{3E60DB94-2C54-431C-97CB-D420F812C08E}" dt="2022-12-28T19:38:46.306" v="181" actId="20577"/>
          <ac:spMkLst>
            <pc:docMk/>
            <pc:sldMk cId="1169085404" sldId="265"/>
            <ac:spMk id="4" creationId="{979B335D-B54D-4D81-B470-F0DE572B7718}"/>
          </ac:spMkLst>
        </pc:spChg>
      </pc:sldChg>
      <pc:sldChg chg="modSp mod">
        <pc:chgData name="Theresa Meyer" userId="20600fb2-3175-439c-b231-c19851fcb3f1" providerId="ADAL" clId="{3E60DB94-2C54-431C-97CB-D420F812C08E}" dt="2022-12-28T19:40:38.743" v="259" actId="14100"/>
        <pc:sldMkLst>
          <pc:docMk/>
          <pc:sldMk cId="960187859" sldId="299"/>
        </pc:sldMkLst>
        <pc:spChg chg="mod">
          <ac:chgData name="Theresa Meyer" userId="20600fb2-3175-439c-b231-c19851fcb3f1" providerId="ADAL" clId="{3E60DB94-2C54-431C-97CB-D420F812C08E}" dt="2022-12-28T19:40:38.743" v="259" actId="14100"/>
          <ac:spMkLst>
            <pc:docMk/>
            <pc:sldMk cId="960187859" sldId="299"/>
            <ac:spMk id="364" creationId="{00000000-0000-0000-0000-000000000000}"/>
          </ac:spMkLst>
        </pc:spChg>
      </pc:sldChg>
      <pc:sldChg chg="modSp mod">
        <pc:chgData name="Theresa Meyer" userId="20600fb2-3175-439c-b231-c19851fcb3f1" providerId="ADAL" clId="{3E60DB94-2C54-431C-97CB-D420F812C08E}" dt="2022-12-28T19:43:02.256" v="413"/>
        <pc:sldMkLst>
          <pc:docMk/>
          <pc:sldMk cId="1178100571" sldId="302"/>
        </pc:sldMkLst>
        <pc:graphicFrameChg chg="mod modGraphic">
          <ac:chgData name="Theresa Meyer" userId="20600fb2-3175-439c-b231-c19851fcb3f1" providerId="ADAL" clId="{3E60DB94-2C54-431C-97CB-D420F812C08E}" dt="2022-12-28T19:43:02.256" v="413"/>
          <ac:graphicFrameMkLst>
            <pc:docMk/>
            <pc:sldMk cId="1178100571" sldId="302"/>
            <ac:graphicFrameMk id="3" creationId="{D4CDC82C-4660-44EE-8F79-82BB36C01569}"/>
          </ac:graphicFrameMkLst>
        </pc:graphicFrameChg>
        <pc:graphicFrameChg chg="mod modGraphic">
          <ac:chgData name="Theresa Meyer" userId="20600fb2-3175-439c-b231-c19851fcb3f1" providerId="ADAL" clId="{3E60DB94-2C54-431C-97CB-D420F812C08E}" dt="2022-12-28T19:41:51.948" v="383" actId="20577"/>
          <ac:graphicFrameMkLst>
            <pc:docMk/>
            <pc:sldMk cId="1178100571" sldId="302"/>
            <ac:graphicFrameMk id="4" creationId="{9D344630-ED1C-4684-9522-C1D6F2A937CF}"/>
          </ac:graphicFrameMkLst>
        </pc:graphicFrameChg>
      </pc:sldChg>
      <pc:sldChg chg="modSp mod">
        <pc:chgData name="Theresa Meyer" userId="20600fb2-3175-439c-b231-c19851fcb3f1" providerId="ADAL" clId="{3E60DB94-2C54-431C-97CB-D420F812C08E}" dt="2022-12-28T19:43:18.439" v="425" actId="20577"/>
        <pc:sldMkLst>
          <pc:docMk/>
          <pc:sldMk cId="2183312914" sldId="307"/>
        </pc:sldMkLst>
        <pc:spChg chg="mod">
          <ac:chgData name="Theresa Meyer" userId="20600fb2-3175-439c-b231-c19851fcb3f1" providerId="ADAL" clId="{3E60DB94-2C54-431C-97CB-D420F812C08E}" dt="2022-12-28T19:43:18.439" v="425" actId="20577"/>
          <ac:spMkLst>
            <pc:docMk/>
            <pc:sldMk cId="2183312914" sldId="307"/>
            <ac:spMk id="2" creationId="{05B89F5E-2649-4427-B372-3E4926F9EF73}"/>
          </ac:spMkLst>
        </pc:spChg>
      </pc:sldChg>
      <pc:sldChg chg="modSp mod">
        <pc:chgData name="Theresa Meyer" userId="20600fb2-3175-439c-b231-c19851fcb3f1" providerId="ADAL" clId="{3E60DB94-2C54-431C-97CB-D420F812C08E}" dt="2022-12-28T19:43:12.089" v="421" actId="20577"/>
        <pc:sldMkLst>
          <pc:docMk/>
          <pc:sldMk cId="1254042214" sldId="309"/>
        </pc:sldMkLst>
        <pc:graphicFrameChg chg="mod modGraphic">
          <ac:chgData name="Theresa Meyer" userId="20600fb2-3175-439c-b231-c19851fcb3f1" providerId="ADAL" clId="{3E60DB94-2C54-431C-97CB-D420F812C08E}" dt="2022-12-28T19:43:12.089" v="421" actId="20577"/>
          <ac:graphicFrameMkLst>
            <pc:docMk/>
            <pc:sldMk cId="1254042214" sldId="309"/>
            <ac:graphicFrameMk id="5" creationId="{8A64C08E-6C9F-482F-BDF3-4536442BBC2D}"/>
          </ac:graphicFrameMkLst>
        </pc:graphicFrameChg>
      </pc:sldChg>
    </pc:docChg>
  </pc:docChgLst>
  <pc:docChgLst>
    <pc:chgData name="Theresa Meyer" userId="20600fb2-3175-439c-b231-c19851fcb3f1" providerId="ADAL" clId="{7B542613-4CF8-4640-B01C-D79D868F10B4}"/>
    <pc:docChg chg="modSld">
      <pc:chgData name="Theresa Meyer" userId="20600fb2-3175-439c-b231-c19851fcb3f1" providerId="ADAL" clId="{7B542613-4CF8-4640-B01C-D79D868F10B4}" dt="2022-10-19T22:40:18.779" v="0" actId="20577"/>
      <pc:docMkLst>
        <pc:docMk/>
      </pc:docMkLst>
      <pc:sldChg chg="modSp mod">
        <pc:chgData name="Theresa Meyer" userId="20600fb2-3175-439c-b231-c19851fcb3f1" providerId="ADAL" clId="{7B542613-4CF8-4640-B01C-D79D868F10B4}" dt="2022-10-19T22:40:18.779" v="0" actId="20577"/>
        <pc:sldMkLst>
          <pc:docMk/>
          <pc:sldMk cId="1178100571" sldId="302"/>
        </pc:sldMkLst>
        <pc:graphicFrameChg chg="modGraphic">
          <ac:chgData name="Theresa Meyer" userId="20600fb2-3175-439c-b231-c19851fcb3f1" providerId="ADAL" clId="{7B542613-4CF8-4640-B01C-D79D868F10B4}" dt="2022-10-19T22:40:18.779" v="0" actId="20577"/>
          <ac:graphicFrameMkLst>
            <pc:docMk/>
            <pc:sldMk cId="1178100571" sldId="302"/>
            <ac:graphicFrameMk id="3" creationId="{D4CDC82C-4660-44EE-8F79-82BB36C01569}"/>
          </ac:graphicFrameMkLst>
        </pc:graphicFrameChg>
      </pc:sldChg>
    </pc:docChg>
  </pc:docChgLst>
  <pc:docChgLst>
    <pc:chgData name="Theresa Meyer" userId="20600fb2-3175-439c-b231-c19851fcb3f1" providerId="ADAL" clId="{6BA40B64-F163-4A7D-BA4D-E0DEF68C286F}"/>
    <pc:docChg chg="custSel addSld delSld modSld">
      <pc:chgData name="Theresa Meyer" userId="20600fb2-3175-439c-b231-c19851fcb3f1" providerId="ADAL" clId="{6BA40B64-F163-4A7D-BA4D-E0DEF68C286F}" dt="2023-02-06T23:52:30.308" v="160" actId="47"/>
      <pc:docMkLst>
        <pc:docMk/>
      </pc:docMkLst>
      <pc:sldChg chg="modSp mod">
        <pc:chgData name="Theresa Meyer" userId="20600fb2-3175-439c-b231-c19851fcb3f1" providerId="ADAL" clId="{6BA40B64-F163-4A7D-BA4D-E0DEF68C286F}" dt="2023-02-06T23:24:31.886" v="131" actId="20577"/>
        <pc:sldMkLst>
          <pc:docMk/>
          <pc:sldMk cId="2647767427" sldId="259"/>
        </pc:sldMkLst>
        <pc:spChg chg="mod">
          <ac:chgData name="Theresa Meyer" userId="20600fb2-3175-439c-b231-c19851fcb3f1" providerId="ADAL" clId="{6BA40B64-F163-4A7D-BA4D-E0DEF68C286F}" dt="2023-02-06T23:24:31.886" v="131" actId="20577"/>
          <ac:spMkLst>
            <pc:docMk/>
            <pc:sldMk cId="2647767427" sldId="259"/>
            <ac:spMk id="3" creationId="{00000000-0000-0000-0000-000000000000}"/>
          </ac:spMkLst>
        </pc:spChg>
      </pc:sldChg>
      <pc:sldChg chg="modSp mod">
        <pc:chgData name="Theresa Meyer" userId="20600fb2-3175-439c-b231-c19851fcb3f1" providerId="ADAL" clId="{6BA40B64-F163-4A7D-BA4D-E0DEF68C286F}" dt="2023-02-06T23:24:49.538" v="134" actId="14100"/>
        <pc:sldMkLst>
          <pc:docMk/>
          <pc:sldMk cId="1260906981" sldId="261"/>
        </pc:sldMkLst>
        <pc:spChg chg="mod">
          <ac:chgData name="Theresa Meyer" userId="20600fb2-3175-439c-b231-c19851fcb3f1" providerId="ADAL" clId="{6BA40B64-F163-4A7D-BA4D-E0DEF68C286F}" dt="2023-02-06T23:24:49.538" v="134" actId="14100"/>
          <ac:spMkLst>
            <pc:docMk/>
            <pc:sldMk cId="1260906981" sldId="261"/>
            <ac:spMk id="3" creationId="{00000000-0000-0000-0000-000000000000}"/>
          </ac:spMkLst>
        </pc:spChg>
      </pc:sldChg>
      <pc:sldChg chg="modSp mod">
        <pc:chgData name="Theresa Meyer" userId="20600fb2-3175-439c-b231-c19851fcb3f1" providerId="ADAL" clId="{6BA40B64-F163-4A7D-BA4D-E0DEF68C286F}" dt="2023-02-06T23:18:05.023" v="64" actId="20577"/>
        <pc:sldMkLst>
          <pc:docMk/>
          <pc:sldMk cId="4120752289" sldId="267"/>
        </pc:sldMkLst>
        <pc:spChg chg="mod">
          <ac:chgData name="Theresa Meyer" userId="20600fb2-3175-439c-b231-c19851fcb3f1" providerId="ADAL" clId="{6BA40B64-F163-4A7D-BA4D-E0DEF68C286F}" dt="2023-02-06T23:18:05.023" v="64" actId="20577"/>
          <ac:spMkLst>
            <pc:docMk/>
            <pc:sldMk cId="4120752289" sldId="267"/>
            <ac:spMk id="3" creationId="{00000000-0000-0000-0000-000000000000}"/>
          </ac:spMkLst>
        </pc:spChg>
      </pc:sldChg>
      <pc:sldChg chg="modSp mod">
        <pc:chgData name="Theresa Meyer" userId="20600fb2-3175-439c-b231-c19851fcb3f1" providerId="ADAL" clId="{6BA40B64-F163-4A7D-BA4D-E0DEF68C286F}" dt="2023-02-06T23:17:19.605" v="58" actId="20577"/>
        <pc:sldMkLst>
          <pc:docMk/>
          <pc:sldMk cId="303290899" sldId="272"/>
        </pc:sldMkLst>
        <pc:spChg chg="mod">
          <ac:chgData name="Theresa Meyer" userId="20600fb2-3175-439c-b231-c19851fcb3f1" providerId="ADAL" clId="{6BA40B64-F163-4A7D-BA4D-E0DEF68C286F}" dt="2023-02-06T23:17:01.552" v="27" actId="14100"/>
          <ac:spMkLst>
            <pc:docMk/>
            <pc:sldMk cId="303290899" sldId="272"/>
            <ac:spMk id="2" creationId="{00000000-0000-0000-0000-000000000000}"/>
          </ac:spMkLst>
        </pc:spChg>
        <pc:spChg chg="mod">
          <ac:chgData name="Theresa Meyer" userId="20600fb2-3175-439c-b231-c19851fcb3f1" providerId="ADAL" clId="{6BA40B64-F163-4A7D-BA4D-E0DEF68C286F}" dt="2023-02-06T23:17:19.605" v="58" actId="20577"/>
          <ac:spMkLst>
            <pc:docMk/>
            <pc:sldMk cId="303290899" sldId="272"/>
            <ac:spMk id="3" creationId="{00000000-0000-0000-0000-000000000000}"/>
          </ac:spMkLst>
        </pc:spChg>
      </pc:sldChg>
      <pc:sldChg chg="modSp mod">
        <pc:chgData name="Theresa Meyer" userId="20600fb2-3175-439c-b231-c19851fcb3f1" providerId="ADAL" clId="{6BA40B64-F163-4A7D-BA4D-E0DEF68C286F}" dt="2023-02-06T23:16:24.194" v="0" actId="113"/>
        <pc:sldMkLst>
          <pc:docMk/>
          <pc:sldMk cId="2272529082" sldId="274"/>
        </pc:sldMkLst>
        <pc:spChg chg="mod">
          <ac:chgData name="Theresa Meyer" userId="20600fb2-3175-439c-b231-c19851fcb3f1" providerId="ADAL" clId="{6BA40B64-F163-4A7D-BA4D-E0DEF68C286F}" dt="2023-02-06T23:16:24.194" v="0" actId="113"/>
          <ac:spMkLst>
            <pc:docMk/>
            <pc:sldMk cId="2272529082" sldId="274"/>
            <ac:spMk id="3" creationId="{00000000-0000-0000-0000-000000000000}"/>
          </ac:spMkLst>
        </pc:spChg>
      </pc:sldChg>
      <pc:sldChg chg="modSp mod">
        <pc:chgData name="Theresa Meyer" userId="20600fb2-3175-439c-b231-c19851fcb3f1" providerId="ADAL" clId="{6BA40B64-F163-4A7D-BA4D-E0DEF68C286F}" dt="2023-02-06T23:16:48.135" v="19" actId="403"/>
        <pc:sldMkLst>
          <pc:docMk/>
          <pc:sldMk cId="3691119985" sldId="275"/>
        </pc:sldMkLst>
        <pc:spChg chg="mod">
          <ac:chgData name="Theresa Meyer" userId="20600fb2-3175-439c-b231-c19851fcb3f1" providerId="ADAL" clId="{6BA40B64-F163-4A7D-BA4D-E0DEF68C286F}" dt="2023-02-06T23:16:48.135" v="19" actId="403"/>
          <ac:spMkLst>
            <pc:docMk/>
            <pc:sldMk cId="3691119985" sldId="275"/>
            <ac:spMk id="3" creationId="{00000000-0000-0000-0000-000000000000}"/>
          </ac:spMkLst>
        </pc:spChg>
      </pc:sldChg>
      <pc:sldChg chg="del">
        <pc:chgData name="Theresa Meyer" userId="20600fb2-3175-439c-b231-c19851fcb3f1" providerId="ADAL" clId="{6BA40B64-F163-4A7D-BA4D-E0DEF68C286F}" dt="2023-02-06T23:52:30.308" v="160" actId="47"/>
        <pc:sldMkLst>
          <pc:docMk/>
          <pc:sldMk cId="1981053479" sldId="321"/>
        </pc:sldMkLst>
      </pc:sldChg>
      <pc:sldChg chg="modSp new mod">
        <pc:chgData name="Theresa Meyer" userId="20600fb2-3175-439c-b231-c19851fcb3f1" providerId="ADAL" clId="{6BA40B64-F163-4A7D-BA4D-E0DEF68C286F}" dt="2023-02-06T23:47:45.497" v="159" actId="20577"/>
        <pc:sldMkLst>
          <pc:docMk/>
          <pc:sldMk cId="2820012208" sldId="330"/>
        </pc:sldMkLst>
        <pc:spChg chg="mod">
          <ac:chgData name="Theresa Meyer" userId="20600fb2-3175-439c-b231-c19851fcb3f1" providerId="ADAL" clId="{6BA40B64-F163-4A7D-BA4D-E0DEF68C286F}" dt="2023-02-06T23:47:45.497" v="159" actId="20577"/>
          <ac:spMkLst>
            <pc:docMk/>
            <pc:sldMk cId="2820012208" sldId="330"/>
            <ac:spMk id="2" creationId="{A9CBC3E5-C10F-B1F3-E6EE-7A0A43A73FB2}"/>
          </ac:spMkLst>
        </pc:spChg>
      </pc:sldChg>
    </pc:docChg>
  </pc:docChgLst>
  <pc:docChgLst>
    <pc:chgData name="Theresa Meyer" userId="20600fb2-3175-439c-b231-c19851fcb3f1" providerId="ADAL" clId="{9A0260ED-5F23-42EB-BA70-AC0852AA1CF1}"/>
    <pc:docChg chg="undo custSel addSld modSld sldOrd">
      <pc:chgData name="Theresa Meyer" userId="20600fb2-3175-439c-b231-c19851fcb3f1" providerId="ADAL" clId="{9A0260ED-5F23-42EB-BA70-AC0852AA1CF1}" dt="2021-02-05T21:08:40.123" v="701" actId="14734"/>
      <pc:docMkLst>
        <pc:docMk/>
      </pc:docMkLst>
      <pc:sldChg chg="modSp mod">
        <pc:chgData name="Theresa Meyer" userId="20600fb2-3175-439c-b231-c19851fcb3f1" providerId="ADAL" clId="{9A0260ED-5F23-42EB-BA70-AC0852AA1CF1}" dt="2021-02-05T17:22:01.545" v="54" actId="1076"/>
        <pc:sldMkLst>
          <pc:docMk/>
          <pc:sldMk cId="2647767427" sldId="257"/>
        </pc:sldMkLst>
        <pc:spChg chg="mod">
          <ac:chgData name="Theresa Meyer" userId="20600fb2-3175-439c-b231-c19851fcb3f1" providerId="ADAL" clId="{9A0260ED-5F23-42EB-BA70-AC0852AA1CF1}" dt="2021-02-05T17:22:01.545" v="54" actId="1076"/>
          <ac:spMkLst>
            <pc:docMk/>
            <pc:sldMk cId="2647767427" sldId="257"/>
            <ac:spMk id="3" creationId="{00000000-0000-0000-0000-000000000000}"/>
          </ac:spMkLst>
        </pc:spChg>
      </pc:sldChg>
      <pc:sldChg chg="modSp mod">
        <pc:chgData name="Theresa Meyer" userId="20600fb2-3175-439c-b231-c19851fcb3f1" providerId="ADAL" clId="{9A0260ED-5F23-42EB-BA70-AC0852AA1CF1}" dt="2021-02-05T18:13:42.893" v="658" actId="1076"/>
        <pc:sldMkLst>
          <pc:docMk/>
          <pc:sldMk cId="900036427" sldId="259"/>
        </pc:sldMkLst>
        <pc:spChg chg="mod">
          <ac:chgData name="Theresa Meyer" userId="20600fb2-3175-439c-b231-c19851fcb3f1" providerId="ADAL" clId="{9A0260ED-5F23-42EB-BA70-AC0852AA1CF1}" dt="2021-02-05T18:13:42.893" v="658" actId="1076"/>
          <ac:spMkLst>
            <pc:docMk/>
            <pc:sldMk cId="900036427" sldId="259"/>
            <ac:spMk id="3" creationId="{00000000-0000-0000-0000-000000000000}"/>
          </ac:spMkLst>
        </pc:spChg>
      </pc:sldChg>
      <pc:sldChg chg="modSp mod">
        <pc:chgData name="Theresa Meyer" userId="20600fb2-3175-439c-b231-c19851fcb3f1" providerId="ADAL" clId="{9A0260ED-5F23-42EB-BA70-AC0852AA1CF1}" dt="2021-02-05T17:17:39.737" v="17" actId="20577"/>
        <pc:sldMkLst>
          <pc:docMk/>
          <pc:sldMk cId="1169085404" sldId="265"/>
        </pc:sldMkLst>
        <pc:spChg chg="mod">
          <ac:chgData name="Theresa Meyer" userId="20600fb2-3175-439c-b231-c19851fcb3f1" providerId="ADAL" clId="{9A0260ED-5F23-42EB-BA70-AC0852AA1CF1}" dt="2021-02-05T17:17:39.737" v="17" actId="20577"/>
          <ac:spMkLst>
            <pc:docMk/>
            <pc:sldMk cId="1169085404" sldId="265"/>
            <ac:spMk id="4" creationId="{979B335D-B54D-4D81-B470-F0DE572B7718}"/>
          </ac:spMkLst>
        </pc:spChg>
      </pc:sldChg>
      <pc:sldChg chg="modSp mod">
        <pc:chgData name="Theresa Meyer" userId="20600fb2-3175-439c-b231-c19851fcb3f1" providerId="ADAL" clId="{9A0260ED-5F23-42EB-BA70-AC0852AA1CF1}" dt="2021-02-05T17:20:19.642" v="23" actId="2710"/>
        <pc:sldMkLst>
          <pc:docMk/>
          <pc:sldMk cId="3591085428" sldId="266"/>
        </pc:sldMkLst>
        <pc:spChg chg="mod">
          <ac:chgData name="Theresa Meyer" userId="20600fb2-3175-439c-b231-c19851fcb3f1" providerId="ADAL" clId="{9A0260ED-5F23-42EB-BA70-AC0852AA1CF1}" dt="2021-02-05T17:20:19.642" v="23" actId="2710"/>
          <ac:spMkLst>
            <pc:docMk/>
            <pc:sldMk cId="3591085428" sldId="266"/>
            <ac:spMk id="3" creationId="{00000000-0000-0000-0000-000000000000}"/>
          </ac:spMkLst>
        </pc:spChg>
      </pc:sldChg>
      <pc:sldChg chg="modSp mod">
        <pc:chgData name="Theresa Meyer" userId="20600fb2-3175-439c-b231-c19851fcb3f1" providerId="ADAL" clId="{9A0260ED-5F23-42EB-BA70-AC0852AA1CF1}" dt="2021-02-05T21:07:47.999" v="689" actId="1076"/>
        <pc:sldMkLst>
          <pc:docMk/>
          <pc:sldMk cId="4120752289" sldId="267"/>
        </pc:sldMkLst>
        <pc:spChg chg="mod">
          <ac:chgData name="Theresa Meyer" userId="20600fb2-3175-439c-b231-c19851fcb3f1" providerId="ADAL" clId="{9A0260ED-5F23-42EB-BA70-AC0852AA1CF1}" dt="2021-02-05T21:07:47.999" v="689" actId="1076"/>
          <ac:spMkLst>
            <pc:docMk/>
            <pc:sldMk cId="4120752289" sldId="267"/>
            <ac:spMk id="3" creationId="{00000000-0000-0000-0000-000000000000}"/>
          </ac:spMkLst>
        </pc:spChg>
      </pc:sldChg>
      <pc:sldChg chg="modSp mod">
        <pc:chgData name="Theresa Meyer" userId="20600fb2-3175-439c-b231-c19851fcb3f1" providerId="ADAL" clId="{9A0260ED-5F23-42EB-BA70-AC0852AA1CF1}" dt="2021-02-05T21:08:00.433" v="691" actId="14100"/>
        <pc:sldMkLst>
          <pc:docMk/>
          <pc:sldMk cId="2350447772" sldId="269"/>
        </pc:sldMkLst>
        <pc:spChg chg="mod">
          <ac:chgData name="Theresa Meyer" userId="20600fb2-3175-439c-b231-c19851fcb3f1" providerId="ADAL" clId="{9A0260ED-5F23-42EB-BA70-AC0852AA1CF1}" dt="2021-02-05T21:08:00.433" v="691" actId="14100"/>
          <ac:spMkLst>
            <pc:docMk/>
            <pc:sldMk cId="2350447772" sldId="269"/>
            <ac:spMk id="3" creationId="{00000000-0000-0000-0000-000000000000}"/>
          </ac:spMkLst>
        </pc:spChg>
      </pc:sldChg>
      <pc:sldChg chg="modSp mod">
        <pc:chgData name="Theresa Meyer" userId="20600fb2-3175-439c-b231-c19851fcb3f1" providerId="ADAL" clId="{9A0260ED-5F23-42EB-BA70-AC0852AA1CF1}" dt="2021-02-05T18:14:27.968" v="664" actId="255"/>
        <pc:sldMkLst>
          <pc:docMk/>
          <pc:sldMk cId="3972323175" sldId="271"/>
        </pc:sldMkLst>
        <pc:spChg chg="mod">
          <ac:chgData name="Theresa Meyer" userId="20600fb2-3175-439c-b231-c19851fcb3f1" providerId="ADAL" clId="{9A0260ED-5F23-42EB-BA70-AC0852AA1CF1}" dt="2021-02-05T18:14:27.968" v="664" actId="255"/>
          <ac:spMkLst>
            <pc:docMk/>
            <pc:sldMk cId="3972323175" sldId="271"/>
            <ac:spMk id="3" creationId="{00000000-0000-0000-0000-000000000000}"/>
          </ac:spMkLst>
        </pc:spChg>
      </pc:sldChg>
      <pc:sldChg chg="modSp mod">
        <pc:chgData name="Theresa Meyer" userId="20600fb2-3175-439c-b231-c19851fcb3f1" providerId="ADAL" clId="{9A0260ED-5F23-42EB-BA70-AC0852AA1CF1}" dt="2021-02-05T18:16:14.892" v="684" actId="14100"/>
        <pc:sldMkLst>
          <pc:docMk/>
          <pc:sldMk cId="303290899" sldId="272"/>
        </pc:sldMkLst>
        <pc:spChg chg="mod">
          <ac:chgData name="Theresa Meyer" userId="20600fb2-3175-439c-b231-c19851fcb3f1" providerId="ADAL" clId="{9A0260ED-5F23-42EB-BA70-AC0852AA1CF1}" dt="2021-02-05T18:16:14.892" v="684" actId="14100"/>
          <ac:spMkLst>
            <pc:docMk/>
            <pc:sldMk cId="303290899" sldId="272"/>
            <ac:spMk id="3" creationId="{00000000-0000-0000-0000-000000000000}"/>
          </ac:spMkLst>
        </pc:spChg>
      </pc:sldChg>
      <pc:sldChg chg="modSp mod">
        <pc:chgData name="Theresa Meyer" userId="20600fb2-3175-439c-b231-c19851fcb3f1" providerId="ADAL" clId="{9A0260ED-5F23-42EB-BA70-AC0852AA1CF1}" dt="2021-02-05T17:20:51.722" v="32"/>
        <pc:sldMkLst>
          <pc:docMk/>
          <pc:sldMk cId="1369262429" sldId="273"/>
        </pc:sldMkLst>
        <pc:spChg chg="mod">
          <ac:chgData name="Theresa Meyer" userId="20600fb2-3175-439c-b231-c19851fcb3f1" providerId="ADAL" clId="{9A0260ED-5F23-42EB-BA70-AC0852AA1CF1}" dt="2021-02-05T17:20:51.722" v="32"/>
          <ac:spMkLst>
            <pc:docMk/>
            <pc:sldMk cId="1369262429" sldId="273"/>
            <ac:spMk id="3" creationId="{00000000-0000-0000-0000-000000000000}"/>
          </ac:spMkLst>
        </pc:spChg>
      </pc:sldChg>
      <pc:sldChg chg="modSp mod">
        <pc:chgData name="Theresa Meyer" userId="20600fb2-3175-439c-b231-c19851fcb3f1" providerId="ADAL" clId="{9A0260ED-5F23-42EB-BA70-AC0852AA1CF1}" dt="2021-02-05T17:21:05.930" v="39" actId="27636"/>
        <pc:sldMkLst>
          <pc:docMk/>
          <pc:sldMk cId="2272529082" sldId="274"/>
        </pc:sldMkLst>
        <pc:spChg chg="mod">
          <ac:chgData name="Theresa Meyer" userId="20600fb2-3175-439c-b231-c19851fcb3f1" providerId="ADAL" clId="{9A0260ED-5F23-42EB-BA70-AC0852AA1CF1}" dt="2021-02-05T17:21:05.930" v="39" actId="27636"/>
          <ac:spMkLst>
            <pc:docMk/>
            <pc:sldMk cId="2272529082" sldId="274"/>
            <ac:spMk id="3" creationId="{00000000-0000-0000-0000-000000000000}"/>
          </ac:spMkLst>
        </pc:spChg>
      </pc:sldChg>
      <pc:sldChg chg="modSp mod">
        <pc:chgData name="Theresa Meyer" userId="20600fb2-3175-439c-b231-c19851fcb3f1" providerId="ADAL" clId="{9A0260ED-5F23-42EB-BA70-AC0852AA1CF1}" dt="2021-02-05T17:21:19.497" v="42" actId="1076"/>
        <pc:sldMkLst>
          <pc:docMk/>
          <pc:sldMk cId="3691119985" sldId="275"/>
        </pc:sldMkLst>
        <pc:spChg chg="mod">
          <ac:chgData name="Theresa Meyer" userId="20600fb2-3175-439c-b231-c19851fcb3f1" providerId="ADAL" clId="{9A0260ED-5F23-42EB-BA70-AC0852AA1CF1}" dt="2021-02-05T17:21:19.497" v="42" actId="1076"/>
          <ac:spMkLst>
            <pc:docMk/>
            <pc:sldMk cId="3691119985" sldId="275"/>
            <ac:spMk id="3" creationId="{00000000-0000-0000-0000-000000000000}"/>
          </ac:spMkLst>
        </pc:spChg>
      </pc:sldChg>
      <pc:sldChg chg="modSp mod">
        <pc:chgData name="Theresa Meyer" userId="20600fb2-3175-439c-b231-c19851fcb3f1" providerId="ADAL" clId="{9A0260ED-5F23-42EB-BA70-AC0852AA1CF1}" dt="2021-02-05T17:21:50.450" v="53" actId="20577"/>
        <pc:sldMkLst>
          <pc:docMk/>
          <pc:sldMk cId="757198289" sldId="276"/>
        </pc:sldMkLst>
        <pc:spChg chg="mod">
          <ac:chgData name="Theresa Meyer" userId="20600fb2-3175-439c-b231-c19851fcb3f1" providerId="ADAL" clId="{9A0260ED-5F23-42EB-BA70-AC0852AA1CF1}" dt="2021-02-05T17:21:50.450" v="53" actId="20577"/>
          <ac:spMkLst>
            <pc:docMk/>
            <pc:sldMk cId="757198289" sldId="276"/>
            <ac:spMk id="3" creationId="{00000000-0000-0000-0000-000000000000}"/>
          </ac:spMkLst>
        </pc:spChg>
      </pc:sldChg>
      <pc:sldChg chg="modSp mod">
        <pc:chgData name="Theresa Meyer" userId="20600fb2-3175-439c-b231-c19851fcb3f1" providerId="ADAL" clId="{9A0260ED-5F23-42EB-BA70-AC0852AA1CF1}" dt="2021-02-05T17:21:28.417" v="46" actId="27636"/>
        <pc:sldMkLst>
          <pc:docMk/>
          <pc:sldMk cId="665564036" sldId="277"/>
        </pc:sldMkLst>
        <pc:spChg chg="mod">
          <ac:chgData name="Theresa Meyer" userId="20600fb2-3175-439c-b231-c19851fcb3f1" providerId="ADAL" clId="{9A0260ED-5F23-42EB-BA70-AC0852AA1CF1}" dt="2021-02-05T17:21:28.417" v="46" actId="27636"/>
          <ac:spMkLst>
            <pc:docMk/>
            <pc:sldMk cId="665564036" sldId="277"/>
            <ac:spMk id="3" creationId="{00000000-0000-0000-0000-000000000000}"/>
          </ac:spMkLst>
        </pc:spChg>
      </pc:sldChg>
      <pc:sldChg chg="modSp mod">
        <pc:chgData name="Theresa Meyer" userId="20600fb2-3175-439c-b231-c19851fcb3f1" providerId="ADAL" clId="{9A0260ED-5F23-42EB-BA70-AC0852AA1CF1}" dt="2021-02-05T17:59:24.971" v="486" actId="1076"/>
        <pc:sldMkLst>
          <pc:docMk/>
          <pc:sldMk cId="1542770398" sldId="279"/>
        </pc:sldMkLst>
        <pc:spChg chg="mod">
          <ac:chgData name="Theresa Meyer" userId="20600fb2-3175-439c-b231-c19851fcb3f1" providerId="ADAL" clId="{9A0260ED-5F23-42EB-BA70-AC0852AA1CF1}" dt="2021-02-05T17:59:24.971" v="486" actId="1076"/>
          <ac:spMkLst>
            <pc:docMk/>
            <pc:sldMk cId="1542770398" sldId="279"/>
            <ac:spMk id="3" creationId="{00000000-0000-0000-0000-000000000000}"/>
          </ac:spMkLst>
        </pc:spChg>
      </pc:sldChg>
      <pc:sldChg chg="modSp mod ord">
        <pc:chgData name="Theresa Meyer" userId="20600fb2-3175-439c-b231-c19851fcb3f1" providerId="ADAL" clId="{9A0260ED-5F23-42EB-BA70-AC0852AA1CF1}" dt="2021-02-05T18:04:35.802" v="654" actId="255"/>
        <pc:sldMkLst>
          <pc:docMk/>
          <pc:sldMk cId="302752244" sldId="280"/>
        </pc:sldMkLst>
        <pc:spChg chg="mod">
          <ac:chgData name="Theresa Meyer" userId="20600fb2-3175-439c-b231-c19851fcb3f1" providerId="ADAL" clId="{9A0260ED-5F23-42EB-BA70-AC0852AA1CF1}" dt="2021-02-05T18:04:35.802" v="654" actId="255"/>
          <ac:spMkLst>
            <pc:docMk/>
            <pc:sldMk cId="302752244" sldId="280"/>
            <ac:spMk id="3" creationId="{00000000-0000-0000-0000-000000000000}"/>
          </ac:spMkLst>
        </pc:spChg>
      </pc:sldChg>
      <pc:sldChg chg="modSp mod">
        <pc:chgData name="Theresa Meyer" userId="20600fb2-3175-439c-b231-c19851fcb3f1" providerId="ADAL" clId="{9A0260ED-5F23-42EB-BA70-AC0852AA1CF1}" dt="2021-02-05T17:21:11.483" v="40" actId="14100"/>
        <pc:sldMkLst>
          <pc:docMk/>
          <pc:sldMk cId="133151729" sldId="283"/>
        </pc:sldMkLst>
        <pc:spChg chg="mod">
          <ac:chgData name="Theresa Meyer" userId="20600fb2-3175-439c-b231-c19851fcb3f1" providerId="ADAL" clId="{9A0260ED-5F23-42EB-BA70-AC0852AA1CF1}" dt="2021-02-05T17:21:11.483" v="40" actId="14100"/>
          <ac:spMkLst>
            <pc:docMk/>
            <pc:sldMk cId="133151729" sldId="283"/>
            <ac:spMk id="3" creationId="{00000000-0000-0000-0000-000000000000}"/>
          </ac:spMkLst>
        </pc:spChg>
      </pc:sldChg>
      <pc:sldChg chg="delSp modSp mod">
        <pc:chgData name="Theresa Meyer" userId="20600fb2-3175-439c-b231-c19851fcb3f1" providerId="ADAL" clId="{9A0260ED-5F23-42EB-BA70-AC0852AA1CF1}" dt="2021-02-05T17:20:58.562" v="34" actId="1076"/>
        <pc:sldMkLst>
          <pc:docMk/>
          <pc:sldMk cId="2023045206" sldId="285"/>
        </pc:sldMkLst>
        <pc:spChg chg="del mod">
          <ac:chgData name="Theresa Meyer" userId="20600fb2-3175-439c-b231-c19851fcb3f1" providerId="ADAL" clId="{9A0260ED-5F23-42EB-BA70-AC0852AA1CF1}" dt="2021-02-05T17:20:55.390" v="33" actId="478"/>
          <ac:spMkLst>
            <pc:docMk/>
            <pc:sldMk cId="2023045206" sldId="285"/>
            <ac:spMk id="3" creationId="{00000000-0000-0000-0000-000000000000}"/>
          </ac:spMkLst>
        </pc:spChg>
        <pc:picChg chg="mod">
          <ac:chgData name="Theresa Meyer" userId="20600fb2-3175-439c-b231-c19851fcb3f1" providerId="ADAL" clId="{9A0260ED-5F23-42EB-BA70-AC0852AA1CF1}" dt="2021-02-05T17:20:58.562" v="34" actId="1076"/>
          <ac:picMkLst>
            <pc:docMk/>
            <pc:sldMk cId="2023045206" sldId="285"/>
            <ac:picMk id="4" creationId="{00000000-0000-0000-0000-000000000000}"/>
          </ac:picMkLst>
        </pc:picChg>
      </pc:sldChg>
      <pc:sldChg chg="modSp mod ord">
        <pc:chgData name="Theresa Meyer" userId="20600fb2-3175-439c-b231-c19851fcb3f1" providerId="ADAL" clId="{9A0260ED-5F23-42EB-BA70-AC0852AA1CF1}" dt="2021-02-05T18:01:16.066" v="626"/>
        <pc:sldMkLst>
          <pc:docMk/>
          <pc:sldMk cId="743628313" sldId="286"/>
        </pc:sldMkLst>
        <pc:spChg chg="mod">
          <ac:chgData name="Theresa Meyer" userId="20600fb2-3175-439c-b231-c19851fcb3f1" providerId="ADAL" clId="{9A0260ED-5F23-42EB-BA70-AC0852AA1CF1}" dt="2021-02-05T17:58:38.159" v="480" actId="404"/>
          <ac:spMkLst>
            <pc:docMk/>
            <pc:sldMk cId="743628313" sldId="286"/>
            <ac:spMk id="3" creationId="{00000000-0000-0000-0000-000000000000}"/>
          </ac:spMkLst>
        </pc:spChg>
      </pc:sldChg>
      <pc:sldChg chg="modSp mod">
        <pc:chgData name="Theresa Meyer" userId="20600fb2-3175-439c-b231-c19851fcb3f1" providerId="ADAL" clId="{9A0260ED-5F23-42EB-BA70-AC0852AA1CF1}" dt="2021-02-05T21:08:40.123" v="701" actId="14734"/>
        <pc:sldMkLst>
          <pc:docMk/>
          <pc:sldMk cId="106587229" sldId="311"/>
        </pc:sldMkLst>
        <pc:graphicFrameChg chg="mod modGraphic">
          <ac:chgData name="Theresa Meyer" userId="20600fb2-3175-439c-b231-c19851fcb3f1" providerId="ADAL" clId="{9A0260ED-5F23-42EB-BA70-AC0852AA1CF1}" dt="2021-02-05T21:08:37.399" v="700" actId="14734"/>
          <ac:graphicFrameMkLst>
            <pc:docMk/>
            <pc:sldMk cId="106587229" sldId="311"/>
            <ac:graphicFrameMk id="4" creationId="{00000000-0000-0000-0000-000000000000}"/>
          </ac:graphicFrameMkLst>
        </pc:graphicFrameChg>
        <pc:graphicFrameChg chg="mod modGraphic">
          <ac:chgData name="Theresa Meyer" userId="20600fb2-3175-439c-b231-c19851fcb3f1" providerId="ADAL" clId="{9A0260ED-5F23-42EB-BA70-AC0852AA1CF1}" dt="2021-02-05T21:08:40.123" v="701" actId="14734"/>
          <ac:graphicFrameMkLst>
            <pc:docMk/>
            <pc:sldMk cId="106587229" sldId="311"/>
            <ac:graphicFrameMk id="5" creationId="{00000000-0000-0000-0000-000000000000}"/>
          </ac:graphicFrameMkLst>
        </pc:graphicFrameChg>
      </pc:sldChg>
      <pc:sldChg chg="modSp add mod ord">
        <pc:chgData name="Theresa Meyer" userId="20600fb2-3175-439c-b231-c19851fcb3f1" providerId="ADAL" clId="{9A0260ED-5F23-42EB-BA70-AC0852AA1CF1}" dt="2021-02-05T18:01:24.184" v="628"/>
        <pc:sldMkLst>
          <pc:docMk/>
          <pc:sldMk cId="2234009097" sldId="312"/>
        </pc:sldMkLst>
        <pc:spChg chg="mod">
          <ac:chgData name="Theresa Meyer" userId="20600fb2-3175-439c-b231-c19851fcb3f1" providerId="ADAL" clId="{9A0260ED-5F23-42EB-BA70-AC0852AA1CF1}" dt="2021-02-05T17:45:04.190" v="167" actId="20577"/>
          <ac:spMkLst>
            <pc:docMk/>
            <pc:sldMk cId="2234009097" sldId="312"/>
            <ac:spMk id="2" creationId="{00000000-0000-0000-0000-000000000000}"/>
          </ac:spMkLst>
        </pc:spChg>
        <pc:spChg chg="mod">
          <ac:chgData name="Theresa Meyer" userId="20600fb2-3175-439c-b231-c19851fcb3f1" providerId="ADAL" clId="{9A0260ED-5F23-42EB-BA70-AC0852AA1CF1}" dt="2021-02-05T18:00:37.473" v="622" actId="20577"/>
          <ac:spMkLst>
            <pc:docMk/>
            <pc:sldMk cId="2234009097" sldId="312"/>
            <ac:spMk id="3" creationId="{00000000-0000-0000-0000-000000000000}"/>
          </ac:spMkLst>
        </pc:spChg>
      </pc:sldChg>
      <pc:sldChg chg="new">
        <pc:chgData name="Theresa Meyer" userId="20600fb2-3175-439c-b231-c19851fcb3f1" providerId="ADAL" clId="{9A0260ED-5F23-42EB-BA70-AC0852AA1CF1}" dt="2021-02-05T17:58:08.132" v="476" actId="680"/>
        <pc:sldMkLst>
          <pc:docMk/>
          <pc:sldMk cId="1099782213" sldId="313"/>
        </pc:sldMkLst>
      </pc:sldChg>
      <pc:sldChg chg="modSp add mod">
        <pc:chgData name="Theresa Meyer" userId="20600fb2-3175-439c-b231-c19851fcb3f1" providerId="ADAL" clId="{9A0260ED-5F23-42EB-BA70-AC0852AA1CF1}" dt="2021-02-05T18:05:01.776" v="656" actId="1076"/>
        <pc:sldMkLst>
          <pc:docMk/>
          <pc:sldMk cId="752985073" sldId="314"/>
        </pc:sldMkLst>
        <pc:spChg chg="mod">
          <ac:chgData name="Theresa Meyer" userId="20600fb2-3175-439c-b231-c19851fcb3f1" providerId="ADAL" clId="{9A0260ED-5F23-42EB-BA70-AC0852AA1CF1}" dt="2021-02-05T18:05:01.776" v="656" actId="1076"/>
          <ac:spMkLst>
            <pc:docMk/>
            <pc:sldMk cId="752985073" sldId="314"/>
            <ac:spMk id="2" creationId="{00000000-0000-0000-0000-000000000000}"/>
          </ac:spMkLst>
        </pc:spChg>
        <pc:picChg chg="mod">
          <ac:chgData name="Theresa Meyer" userId="20600fb2-3175-439c-b231-c19851fcb3f1" providerId="ADAL" clId="{9A0260ED-5F23-42EB-BA70-AC0852AA1CF1}" dt="2021-02-05T18:04:57.768" v="655" actId="1076"/>
          <ac:picMkLst>
            <pc:docMk/>
            <pc:sldMk cId="752985073" sldId="314"/>
            <ac:picMk id="4" creationId="{00000000-0000-0000-0000-000000000000}"/>
          </ac:picMkLst>
        </pc:picChg>
      </pc:sldChg>
    </pc:docChg>
  </pc:docChgLst>
  <pc:docChgLst>
    <pc:chgData name="Brandon Bouge" userId="S::brandonb@spokaneschools.org::4d978abd-ede1-44a0-8051-99c0e572853c" providerId="AD" clId="Web-{2B56910C-86F9-4CED-8A85-F92991984E02}"/>
    <pc:docChg chg="modSld">
      <pc:chgData name="Brandon Bouge" userId="S::brandonb@spokaneschools.org::4d978abd-ede1-44a0-8051-99c0e572853c" providerId="AD" clId="Web-{2B56910C-86F9-4CED-8A85-F92991984E02}" dt="2022-08-30T21:18:12.332" v="13" actId="20577"/>
      <pc:docMkLst>
        <pc:docMk/>
      </pc:docMkLst>
      <pc:sldChg chg="modSp">
        <pc:chgData name="Brandon Bouge" userId="S::brandonb@spokaneschools.org::4d978abd-ede1-44a0-8051-99c0e572853c" providerId="AD" clId="Web-{2B56910C-86F9-4CED-8A85-F92991984E02}" dt="2022-08-30T21:18:12.332" v="13" actId="20577"/>
        <pc:sldMkLst>
          <pc:docMk/>
          <pc:sldMk cId="2647767427" sldId="257"/>
        </pc:sldMkLst>
        <pc:spChg chg="mod">
          <ac:chgData name="Brandon Bouge" userId="S::brandonb@spokaneschools.org::4d978abd-ede1-44a0-8051-99c0e572853c" providerId="AD" clId="Web-{2B56910C-86F9-4CED-8A85-F92991984E02}" dt="2022-08-30T21:18:12.332" v="13" actId="20577"/>
          <ac:spMkLst>
            <pc:docMk/>
            <pc:sldMk cId="2647767427" sldId="257"/>
            <ac:spMk id="3" creationId="{00000000-0000-0000-0000-000000000000}"/>
          </ac:spMkLst>
        </pc:spChg>
      </pc:sldChg>
    </pc:docChg>
  </pc:docChgLst>
  <pc:docChgLst>
    <pc:chgData name="Ivan Corley" userId="S::ivanc@spokaneschools.org::1c1fbb44-be4f-4a19-a3ad-e9efc29aead0" providerId="AD" clId="Web-{ABF34065-2439-1B8E-2F7C-5C4E3A9DCB47}"/>
    <pc:docChg chg="modSld">
      <pc:chgData name="Ivan Corley" userId="S::ivanc@spokaneschools.org::1c1fbb44-be4f-4a19-a3ad-e9efc29aead0" providerId="AD" clId="Web-{ABF34065-2439-1B8E-2F7C-5C4E3A9DCB47}" dt="2023-02-03T20:20:53.229" v="77" actId="20577"/>
      <pc:docMkLst>
        <pc:docMk/>
      </pc:docMkLst>
      <pc:sldChg chg="modSp">
        <pc:chgData name="Ivan Corley" userId="S::ivanc@spokaneschools.org::1c1fbb44-be4f-4a19-a3ad-e9efc29aead0" providerId="AD" clId="Web-{ABF34065-2439-1B8E-2F7C-5C4E3A9DCB47}" dt="2023-02-03T20:19:22.493" v="15" actId="20577"/>
        <pc:sldMkLst>
          <pc:docMk/>
          <pc:sldMk cId="900036427" sldId="259"/>
        </pc:sldMkLst>
        <pc:spChg chg="mod">
          <ac:chgData name="Ivan Corley" userId="S::ivanc@spokaneschools.org::1c1fbb44-be4f-4a19-a3ad-e9efc29aead0" providerId="AD" clId="Web-{ABF34065-2439-1B8E-2F7C-5C4E3A9DCB47}" dt="2023-02-03T20:19:22.493" v="15" actId="20577"/>
          <ac:spMkLst>
            <pc:docMk/>
            <pc:sldMk cId="900036427" sldId="259"/>
            <ac:spMk id="3" creationId="{00000000-0000-0000-0000-000000000000}"/>
          </ac:spMkLst>
        </pc:spChg>
      </pc:sldChg>
      <pc:sldChg chg="modSp">
        <pc:chgData name="Ivan Corley" userId="S::ivanc@spokaneschools.org::1c1fbb44-be4f-4a19-a3ad-e9efc29aead0" providerId="AD" clId="Web-{ABF34065-2439-1B8E-2F7C-5C4E3A9DCB47}" dt="2023-02-03T20:20:53.229" v="77" actId="20577"/>
        <pc:sldMkLst>
          <pc:docMk/>
          <pc:sldMk cId="2272529082" sldId="274"/>
        </pc:sldMkLst>
        <pc:spChg chg="mod">
          <ac:chgData name="Ivan Corley" userId="S::ivanc@spokaneschools.org::1c1fbb44-be4f-4a19-a3ad-e9efc29aead0" providerId="AD" clId="Web-{ABF34065-2439-1B8E-2F7C-5C4E3A9DCB47}" dt="2023-02-03T20:20:53.229" v="77" actId="20577"/>
          <ac:spMkLst>
            <pc:docMk/>
            <pc:sldMk cId="2272529082" sldId="274"/>
            <ac:spMk id="3" creationId="{00000000-0000-0000-0000-000000000000}"/>
          </ac:spMkLst>
        </pc:spChg>
      </pc:sldChg>
    </pc:docChg>
  </pc:docChgLst>
  <pc:docChgLst>
    <pc:chgData name="Rachel Glines" userId="S::rachelgl@spokaneschools.org::7549137e-a658-4d4c-a977-99b432bc99fe" providerId="AD" clId="Web-{D9A2A1DE-35C7-223C-4510-9EA3F53CB7B4}"/>
    <pc:docChg chg="modSld">
      <pc:chgData name="Rachel Glines" userId="S::rachelgl@spokaneschools.org::7549137e-a658-4d4c-a977-99b432bc99fe" providerId="AD" clId="Web-{D9A2A1DE-35C7-223C-4510-9EA3F53CB7B4}" dt="2023-02-02T21:20:08.947" v="27" actId="20577"/>
      <pc:docMkLst>
        <pc:docMk/>
      </pc:docMkLst>
      <pc:sldChg chg="modSp">
        <pc:chgData name="Rachel Glines" userId="S::rachelgl@spokaneschools.org::7549137e-a658-4d4c-a977-99b432bc99fe" providerId="AD" clId="Web-{D9A2A1DE-35C7-223C-4510-9EA3F53CB7B4}" dt="2023-02-02T21:19:43.087" v="19" actId="20577"/>
        <pc:sldMkLst>
          <pc:docMk/>
          <pc:sldMk cId="1169085404" sldId="265"/>
        </pc:sldMkLst>
        <pc:spChg chg="mod">
          <ac:chgData name="Rachel Glines" userId="S::rachelgl@spokaneschools.org::7549137e-a658-4d4c-a977-99b432bc99fe" providerId="AD" clId="Web-{D9A2A1DE-35C7-223C-4510-9EA3F53CB7B4}" dt="2023-02-02T21:19:43.087" v="19" actId="20577"/>
          <ac:spMkLst>
            <pc:docMk/>
            <pc:sldMk cId="1169085404" sldId="265"/>
            <ac:spMk id="4" creationId="{979B335D-B54D-4D81-B470-F0DE572B7718}"/>
          </ac:spMkLst>
        </pc:spChg>
      </pc:sldChg>
      <pc:sldChg chg="modSp">
        <pc:chgData name="Rachel Glines" userId="S::rachelgl@spokaneschools.org::7549137e-a658-4d4c-a977-99b432bc99fe" providerId="AD" clId="Web-{D9A2A1DE-35C7-223C-4510-9EA3F53CB7B4}" dt="2023-02-02T21:20:08.947" v="27" actId="20577"/>
        <pc:sldMkLst>
          <pc:docMk/>
          <pc:sldMk cId="1369262429" sldId="273"/>
        </pc:sldMkLst>
        <pc:spChg chg="mod">
          <ac:chgData name="Rachel Glines" userId="S::rachelgl@spokaneschools.org::7549137e-a658-4d4c-a977-99b432bc99fe" providerId="AD" clId="Web-{D9A2A1DE-35C7-223C-4510-9EA3F53CB7B4}" dt="2023-02-02T21:20:08.947" v="27" actId="20577"/>
          <ac:spMkLst>
            <pc:docMk/>
            <pc:sldMk cId="1369262429" sldId="273"/>
            <ac:spMk id="3" creationId="{00000000-0000-0000-0000-000000000000}"/>
          </ac:spMkLst>
        </pc:spChg>
      </pc:sldChg>
    </pc:docChg>
  </pc:docChgLst>
  <pc:docChgLst>
    <pc:chgData name="Theresa Meyer" userId="20600fb2-3175-439c-b231-c19851fcb3f1" providerId="ADAL" clId="{05E0160A-7F92-43D6-99BE-E908A504D259}"/>
    <pc:docChg chg="undo custSel addSld delSld modSld delMainMaster modMainMaster">
      <pc:chgData name="Theresa Meyer" userId="20600fb2-3175-439c-b231-c19851fcb3f1" providerId="ADAL" clId="{05E0160A-7F92-43D6-99BE-E908A504D259}" dt="2024-02-01T21:40:58.220" v="521" actId="20577"/>
      <pc:docMkLst>
        <pc:docMk/>
      </pc:docMkLst>
      <pc:sldChg chg="addSp delSp modSp mod setBg">
        <pc:chgData name="Theresa Meyer" userId="20600fb2-3175-439c-b231-c19851fcb3f1" providerId="ADAL" clId="{05E0160A-7F92-43D6-99BE-E908A504D259}" dt="2024-01-30T22:41:39.156" v="475" actId="404"/>
        <pc:sldMkLst>
          <pc:docMk/>
          <pc:sldMk cId="2957294006" sldId="256"/>
        </pc:sldMkLst>
        <pc:spChg chg="add mod">
          <ac:chgData name="Theresa Meyer" userId="20600fb2-3175-439c-b231-c19851fcb3f1" providerId="ADAL" clId="{05E0160A-7F92-43D6-99BE-E908A504D259}" dt="2024-01-30T22:41:39.156" v="475" actId="404"/>
          <ac:spMkLst>
            <pc:docMk/>
            <pc:sldMk cId="2957294006" sldId="256"/>
            <ac:spMk id="5" creationId="{337E8BC5-7518-3E2F-5385-7551A4FD0517}"/>
          </ac:spMkLst>
        </pc:spChg>
        <pc:spChg chg="add del mod">
          <ac:chgData name="Theresa Meyer" userId="20600fb2-3175-439c-b231-c19851fcb3f1" providerId="ADAL" clId="{05E0160A-7F92-43D6-99BE-E908A504D259}" dt="2024-01-30T22:41:06.220" v="465" actId="21"/>
          <ac:spMkLst>
            <pc:docMk/>
            <pc:sldMk cId="2957294006" sldId="256"/>
            <ac:spMk id="9" creationId="{337E8BC5-7518-3E2F-5385-7551A4FD0517}"/>
          </ac:spMkLst>
        </pc:spChg>
        <pc:picChg chg="add mod">
          <ac:chgData name="Theresa Meyer" userId="20600fb2-3175-439c-b231-c19851fcb3f1" providerId="ADAL" clId="{05E0160A-7F92-43D6-99BE-E908A504D259}" dt="2024-01-30T19:53:23.046" v="298" actId="1076"/>
          <ac:picMkLst>
            <pc:docMk/>
            <pc:sldMk cId="2957294006" sldId="256"/>
            <ac:picMk id="2" creationId="{74C661C9-0ADF-E563-4447-28F8C3D02D43}"/>
          </ac:picMkLst>
        </pc:picChg>
        <pc:picChg chg="add mod">
          <ac:chgData name="Theresa Meyer" userId="20600fb2-3175-439c-b231-c19851fcb3f1" providerId="ADAL" clId="{05E0160A-7F92-43D6-99BE-E908A504D259}" dt="2024-01-30T19:53:06.686" v="295" actId="1076"/>
          <ac:picMkLst>
            <pc:docMk/>
            <pc:sldMk cId="2957294006" sldId="256"/>
            <ac:picMk id="3" creationId="{94A2EB93-89A7-BFB8-7E85-EE246427D8F1}"/>
          </ac:picMkLst>
        </pc:picChg>
        <pc:picChg chg="add mod">
          <ac:chgData name="Theresa Meyer" userId="20600fb2-3175-439c-b231-c19851fcb3f1" providerId="ADAL" clId="{05E0160A-7F92-43D6-99BE-E908A504D259}" dt="2024-01-30T19:53:23.636" v="299"/>
          <ac:picMkLst>
            <pc:docMk/>
            <pc:sldMk cId="2957294006" sldId="256"/>
            <ac:picMk id="4" creationId="{D07C3F0F-5F93-7294-F930-0AF369EB55D7}"/>
          </ac:picMkLst>
        </pc:picChg>
        <pc:picChg chg="del">
          <ac:chgData name="Theresa Meyer" userId="20600fb2-3175-439c-b231-c19851fcb3f1" providerId="ADAL" clId="{05E0160A-7F92-43D6-99BE-E908A504D259}" dt="2024-01-30T19:52:51.815" v="291" actId="21"/>
          <ac:picMkLst>
            <pc:docMk/>
            <pc:sldMk cId="2957294006" sldId="256"/>
            <ac:picMk id="7" creationId="{74C661C9-0ADF-E563-4447-28F8C3D02D43}"/>
          </ac:picMkLst>
        </pc:picChg>
      </pc:sldChg>
      <pc:sldChg chg="modSp mod setBg">
        <pc:chgData name="Theresa Meyer" userId="20600fb2-3175-439c-b231-c19851fcb3f1" providerId="ADAL" clId="{05E0160A-7F92-43D6-99BE-E908A504D259}" dt="2024-01-29T22:15:47.490" v="160"/>
        <pc:sldMkLst>
          <pc:docMk/>
          <pc:sldMk cId="2647767427" sldId="259"/>
        </pc:sldMkLst>
        <pc:spChg chg="mod">
          <ac:chgData name="Theresa Meyer" userId="20600fb2-3175-439c-b231-c19851fcb3f1" providerId="ADAL" clId="{05E0160A-7F92-43D6-99BE-E908A504D259}" dt="2024-01-29T22:15:47.490" v="160"/>
          <ac:spMkLst>
            <pc:docMk/>
            <pc:sldMk cId="2647767427" sldId="259"/>
            <ac:spMk id="3" creationId="{00000000-0000-0000-0000-000000000000}"/>
          </ac:spMkLst>
        </pc:spChg>
      </pc:sldChg>
      <pc:sldChg chg="modSp mod setBg">
        <pc:chgData name="Theresa Meyer" userId="20600fb2-3175-439c-b231-c19851fcb3f1" providerId="ADAL" clId="{05E0160A-7F92-43D6-99BE-E908A504D259}" dt="2024-01-29T22:15:51.963" v="161"/>
        <pc:sldMkLst>
          <pc:docMk/>
          <pc:sldMk cId="3390547446" sldId="260"/>
        </pc:sldMkLst>
        <pc:spChg chg="mod">
          <ac:chgData name="Theresa Meyer" userId="20600fb2-3175-439c-b231-c19851fcb3f1" providerId="ADAL" clId="{05E0160A-7F92-43D6-99BE-E908A504D259}" dt="2024-01-29T22:15:51.963" v="161"/>
          <ac:spMkLst>
            <pc:docMk/>
            <pc:sldMk cId="3390547446" sldId="260"/>
            <ac:spMk id="3" creationId="{00000000-0000-0000-0000-000000000000}"/>
          </ac:spMkLst>
        </pc:spChg>
      </pc:sldChg>
      <pc:sldChg chg="modSp mod setBg">
        <pc:chgData name="Theresa Meyer" userId="20600fb2-3175-439c-b231-c19851fcb3f1" providerId="ADAL" clId="{05E0160A-7F92-43D6-99BE-E908A504D259}" dt="2024-01-29T22:15:55.675" v="162"/>
        <pc:sldMkLst>
          <pc:docMk/>
          <pc:sldMk cId="1260906981" sldId="261"/>
        </pc:sldMkLst>
        <pc:spChg chg="mod">
          <ac:chgData name="Theresa Meyer" userId="20600fb2-3175-439c-b231-c19851fcb3f1" providerId="ADAL" clId="{05E0160A-7F92-43D6-99BE-E908A504D259}" dt="2024-01-29T22:15:55.675" v="162"/>
          <ac:spMkLst>
            <pc:docMk/>
            <pc:sldMk cId="1260906981" sldId="261"/>
            <ac:spMk id="3" creationId="{00000000-0000-0000-0000-000000000000}"/>
          </ac:spMkLst>
        </pc:spChg>
      </pc:sldChg>
      <pc:sldChg chg="modSp mod setBg">
        <pc:chgData name="Theresa Meyer" userId="20600fb2-3175-439c-b231-c19851fcb3f1" providerId="ADAL" clId="{05E0160A-7F92-43D6-99BE-E908A504D259}" dt="2024-01-29T22:16:00.810" v="163"/>
        <pc:sldMkLst>
          <pc:docMk/>
          <pc:sldMk cId="3502722779" sldId="264"/>
        </pc:sldMkLst>
        <pc:spChg chg="mod">
          <ac:chgData name="Theresa Meyer" userId="20600fb2-3175-439c-b231-c19851fcb3f1" providerId="ADAL" clId="{05E0160A-7F92-43D6-99BE-E908A504D259}" dt="2024-01-29T22:16:00.810" v="163"/>
          <ac:spMkLst>
            <pc:docMk/>
            <pc:sldMk cId="3502722779" sldId="264"/>
            <ac:spMk id="3" creationId="{00000000-0000-0000-0000-000000000000}"/>
          </ac:spMkLst>
        </pc:spChg>
      </pc:sldChg>
      <pc:sldChg chg="modSp mod setBg">
        <pc:chgData name="Theresa Meyer" userId="20600fb2-3175-439c-b231-c19851fcb3f1" providerId="ADAL" clId="{05E0160A-7F92-43D6-99BE-E908A504D259}" dt="2024-02-01T02:53:42.018" v="503" actId="20577"/>
        <pc:sldMkLst>
          <pc:docMk/>
          <pc:sldMk cId="1169085404" sldId="265"/>
        </pc:sldMkLst>
        <pc:spChg chg="mod">
          <ac:chgData name="Theresa Meyer" userId="20600fb2-3175-439c-b231-c19851fcb3f1" providerId="ADAL" clId="{05E0160A-7F92-43D6-99BE-E908A504D259}" dt="2024-01-29T22:15:04.985" v="155" actId="20577"/>
          <ac:spMkLst>
            <pc:docMk/>
            <pc:sldMk cId="1169085404" sldId="265"/>
            <ac:spMk id="3" creationId="{CAB62C3B-7123-F57C-07BC-7D87CA7675CF}"/>
          </ac:spMkLst>
        </pc:spChg>
        <pc:spChg chg="mod">
          <ac:chgData name="Theresa Meyer" userId="20600fb2-3175-439c-b231-c19851fcb3f1" providerId="ADAL" clId="{05E0160A-7F92-43D6-99BE-E908A504D259}" dt="2024-02-01T02:53:42.018" v="503" actId="20577"/>
          <ac:spMkLst>
            <pc:docMk/>
            <pc:sldMk cId="1169085404" sldId="265"/>
            <ac:spMk id="4" creationId="{979B335D-B54D-4D81-B470-F0DE572B7718}"/>
          </ac:spMkLst>
        </pc:spChg>
      </pc:sldChg>
      <pc:sldChg chg="modSp mod setBg">
        <pc:chgData name="Theresa Meyer" userId="20600fb2-3175-439c-b231-c19851fcb3f1" providerId="ADAL" clId="{05E0160A-7F92-43D6-99BE-E908A504D259}" dt="2024-01-29T22:16:11.016" v="164"/>
        <pc:sldMkLst>
          <pc:docMk/>
          <pc:sldMk cId="3591085428" sldId="266"/>
        </pc:sldMkLst>
        <pc:spChg chg="mod">
          <ac:chgData name="Theresa Meyer" userId="20600fb2-3175-439c-b231-c19851fcb3f1" providerId="ADAL" clId="{05E0160A-7F92-43D6-99BE-E908A504D259}" dt="2024-01-29T22:16:11.016" v="164"/>
          <ac:spMkLst>
            <pc:docMk/>
            <pc:sldMk cId="3591085428" sldId="266"/>
            <ac:spMk id="3" creationId="{00000000-0000-0000-0000-000000000000}"/>
          </ac:spMkLst>
        </pc:spChg>
      </pc:sldChg>
      <pc:sldChg chg="modSp add del mod setBg">
        <pc:chgData name="Theresa Meyer" userId="20600fb2-3175-439c-b231-c19851fcb3f1" providerId="ADAL" clId="{05E0160A-7F92-43D6-99BE-E908A504D259}" dt="2024-01-29T22:13:05.117" v="136" actId="2711"/>
        <pc:sldMkLst>
          <pc:docMk/>
          <pc:sldMk cId="4120752289" sldId="267"/>
        </pc:sldMkLst>
        <pc:spChg chg="mod">
          <ac:chgData name="Theresa Meyer" userId="20600fb2-3175-439c-b231-c19851fcb3f1" providerId="ADAL" clId="{05E0160A-7F92-43D6-99BE-E908A504D259}" dt="2024-01-29T22:13:05.117" v="136" actId="2711"/>
          <ac:spMkLst>
            <pc:docMk/>
            <pc:sldMk cId="4120752289" sldId="267"/>
            <ac:spMk id="3" creationId="{00000000-0000-0000-0000-000000000000}"/>
          </ac:spMkLst>
        </pc:spChg>
      </pc:sldChg>
      <pc:sldChg chg="modSp add del mod setBg">
        <pc:chgData name="Theresa Meyer" userId="20600fb2-3175-439c-b231-c19851fcb3f1" providerId="ADAL" clId="{05E0160A-7F92-43D6-99BE-E908A504D259}" dt="2024-01-29T22:13:54.071" v="144" actId="14100"/>
        <pc:sldMkLst>
          <pc:docMk/>
          <pc:sldMk cId="303290899" sldId="272"/>
        </pc:sldMkLst>
        <pc:spChg chg="mod">
          <ac:chgData name="Theresa Meyer" userId="20600fb2-3175-439c-b231-c19851fcb3f1" providerId="ADAL" clId="{05E0160A-7F92-43D6-99BE-E908A504D259}" dt="2024-01-29T22:13:54.071" v="144" actId="14100"/>
          <ac:spMkLst>
            <pc:docMk/>
            <pc:sldMk cId="303290899" sldId="272"/>
            <ac:spMk id="3" creationId="{00000000-0000-0000-0000-000000000000}"/>
          </ac:spMkLst>
        </pc:spChg>
      </pc:sldChg>
      <pc:sldChg chg="delSp modSp mod setBg">
        <pc:chgData name="Theresa Meyer" userId="20600fb2-3175-439c-b231-c19851fcb3f1" providerId="ADAL" clId="{05E0160A-7F92-43D6-99BE-E908A504D259}" dt="2024-01-29T22:16:19.116" v="166"/>
        <pc:sldMkLst>
          <pc:docMk/>
          <pc:sldMk cId="1369262429" sldId="273"/>
        </pc:sldMkLst>
        <pc:spChg chg="mod">
          <ac:chgData name="Theresa Meyer" userId="20600fb2-3175-439c-b231-c19851fcb3f1" providerId="ADAL" clId="{05E0160A-7F92-43D6-99BE-E908A504D259}" dt="2024-01-29T22:16:19.116" v="166"/>
          <ac:spMkLst>
            <pc:docMk/>
            <pc:sldMk cId="1369262429" sldId="273"/>
            <ac:spMk id="3" creationId="{00000000-0000-0000-0000-000000000000}"/>
          </ac:spMkLst>
        </pc:spChg>
        <pc:spChg chg="del">
          <ac:chgData name="Theresa Meyer" userId="20600fb2-3175-439c-b231-c19851fcb3f1" providerId="ADAL" clId="{05E0160A-7F92-43D6-99BE-E908A504D259}" dt="2024-01-29T22:14:29.836" v="148" actId="478"/>
          <ac:spMkLst>
            <pc:docMk/>
            <pc:sldMk cId="1369262429" sldId="273"/>
            <ac:spMk id="4" creationId="{9A6691E6-9AE0-7A66-69A4-977D6860F3A6}"/>
          </ac:spMkLst>
        </pc:spChg>
      </pc:sldChg>
      <pc:sldChg chg="delSp modSp add del mod setBg">
        <pc:chgData name="Theresa Meyer" userId="20600fb2-3175-439c-b231-c19851fcb3f1" providerId="ADAL" clId="{05E0160A-7F92-43D6-99BE-E908A504D259}" dt="2024-01-29T22:16:25.593" v="167"/>
        <pc:sldMkLst>
          <pc:docMk/>
          <pc:sldMk cId="2272529082" sldId="274"/>
        </pc:sldMkLst>
        <pc:spChg chg="mod">
          <ac:chgData name="Theresa Meyer" userId="20600fb2-3175-439c-b231-c19851fcb3f1" providerId="ADAL" clId="{05E0160A-7F92-43D6-99BE-E908A504D259}" dt="2024-01-29T22:16:25.593" v="167"/>
          <ac:spMkLst>
            <pc:docMk/>
            <pc:sldMk cId="2272529082" sldId="274"/>
            <ac:spMk id="3" creationId="{00000000-0000-0000-0000-000000000000}"/>
          </ac:spMkLst>
        </pc:spChg>
        <pc:spChg chg="del">
          <ac:chgData name="Theresa Meyer" userId="20600fb2-3175-439c-b231-c19851fcb3f1" providerId="ADAL" clId="{05E0160A-7F92-43D6-99BE-E908A504D259}" dt="2024-01-29T22:14:24.216" v="147" actId="478"/>
          <ac:spMkLst>
            <pc:docMk/>
            <pc:sldMk cId="2272529082" sldId="274"/>
            <ac:spMk id="5" creationId="{2694806A-30B0-E1E9-2FB9-126E7123DE26}"/>
          </ac:spMkLst>
        </pc:spChg>
      </pc:sldChg>
      <pc:sldChg chg="delSp modSp add del mod setBg">
        <pc:chgData name="Theresa Meyer" userId="20600fb2-3175-439c-b231-c19851fcb3f1" providerId="ADAL" clId="{05E0160A-7F92-43D6-99BE-E908A504D259}" dt="2024-01-29T22:16:30.622" v="168"/>
        <pc:sldMkLst>
          <pc:docMk/>
          <pc:sldMk cId="3691119985" sldId="275"/>
        </pc:sldMkLst>
        <pc:spChg chg="mod">
          <ac:chgData name="Theresa Meyer" userId="20600fb2-3175-439c-b231-c19851fcb3f1" providerId="ADAL" clId="{05E0160A-7F92-43D6-99BE-E908A504D259}" dt="2024-01-29T22:16:30.622" v="168"/>
          <ac:spMkLst>
            <pc:docMk/>
            <pc:sldMk cId="3691119985" sldId="275"/>
            <ac:spMk id="3" creationId="{00000000-0000-0000-0000-000000000000}"/>
          </ac:spMkLst>
        </pc:spChg>
        <pc:spChg chg="del">
          <ac:chgData name="Theresa Meyer" userId="20600fb2-3175-439c-b231-c19851fcb3f1" providerId="ADAL" clId="{05E0160A-7F92-43D6-99BE-E908A504D259}" dt="2024-01-29T22:14:33.818" v="149" actId="478"/>
          <ac:spMkLst>
            <pc:docMk/>
            <pc:sldMk cId="3691119985" sldId="275"/>
            <ac:spMk id="5" creationId="{79F4689C-D543-6AED-00BA-5322C099D4BF}"/>
          </ac:spMkLst>
        </pc:spChg>
      </pc:sldChg>
      <pc:sldChg chg="modSp add del mod setBg">
        <pc:chgData name="Theresa Meyer" userId="20600fb2-3175-439c-b231-c19851fcb3f1" providerId="ADAL" clId="{05E0160A-7F92-43D6-99BE-E908A504D259}" dt="2024-01-30T19:46:33.483" v="222" actId="20577"/>
        <pc:sldMkLst>
          <pc:docMk/>
          <pc:sldMk cId="1542770398" sldId="279"/>
        </pc:sldMkLst>
        <pc:spChg chg="mod">
          <ac:chgData name="Theresa Meyer" userId="20600fb2-3175-439c-b231-c19851fcb3f1" providerId="ADAL" clId="{05E0160A-7F92-43D6-99BE-E908A504D259}" dt="2024-01-30T19:46:33.483" v="222" actId="20577"/>
          <ac:spMkLst>
            <pc:docMk/>
            <pc:sldMk cId="1542770398" sldId="279"/>
            <ac:spMk id="3" creationId="{00000000-0000-0000-0000-000000000000}"/>
          </ac:spMkLst>
        </pc:spChg>
      </pc:sldChg>
      <pc:sldChg chg="add del">
        <pc:chgData name="Theresa Meyer" userId="20600fb2-3175-439c-b231-c19851fcb3f1" providerId="ADAL" clId="{05E0160A-7F92-43D6-99BE-E908A504D259}" dt="2024-01-29T19:57:28.275" v="3" actId="47"/>
        <pc:sldMkLst>
          <pc:docMk/>
          <pc:sldMk cId="1200731463" sldId="280"/>
        </pc:sldMkLst>
      </pc:sldChg>
      <pc:sldChg chg="add del">
        <pc:chgData name="Theresa Meyer" userId="20600fb2-3175-439c-b231-c19851fcb3f1" providerId="ADAL" clId="{05E0160A-7F92-43D6-99BE-E908A504D259}" dt="2024-01-29T19:57:33.530" v="5"/>
        <pc:sldMkLst>
          <pc:docMk/>
          <pc:sldMk cId="1229462105" sldId="299"/>
        </pc:sldMkLst>
      </pc:sldChg>
      <pc:sldChg chg="modSp add del mod">
        <pc:chgData name="Theresa Meyer" userId="20600fb2-3175-439c-b231-c19851fcb3f1" providerId="ADAL" clId="{05E0160A-7F92-43D6-99BE-E908A504D259}" dt="2024-02-01T21:40:58.220" v="521" actId="20577"/>
        <pc:sldMkLst>
          <pc:docMk/>
          <pc:sldMk cId="1743975356" sldId="302"/>
        </pc:sldMkLst>
        <pc:graphicFrameChg chg="mod modGraphic">
          <ac:chgData name="Theresa Meyer" userId="20600fb2-3175-439c-b231-c19851fcb3f1" providerId="ADAL" clId="{05E0160A-7F92-43D6-99BE-E908A504D259}" dt="2024-02-01T21:40:58.220" v="521" actId="20577"/>
          <ac:graphicFrameMkLst>
            <pc:docMk/>
            <pc:sldMk cId="1743975356" sldId="302"/>
            <ac:graphicFrameMk id="6" creationId="{3EE73F51-4DDC-4EA8-3F59-C502C1323640}"/>
          </ac:graphicFrameMkLst>
        </pc:graphicFrameChg>
        <pc:graphicFrameChg chg="mod">
          <ac:chgData name="Theresa Meyer" userId="20600fb2-3175-439c-b231-c19851fcb3f1" providerId="ADAL" clId="{05E0160A-7F92-43D6-99BE-E908A504D259}" dt="2024-02-01T03:59:41.542" v="505" actId="1076"/>
          <ac:graphicFrameMkLst>
            <pc:docMk/>
            <pc:sldMk cId="1743975356" sldId="302"/>
            <ac:graphicFrameMk id="8" creationId="{C07CFE25-5161-573F-210B-089A0D24AF4E}"/>
          </ac:graphicFrameMkLst>
        </pc:graphicFrameChg>
        <pc:graphicFrameChg chg="mod">
          <ac:chgData name="Theresa Meyer" userId="20600fb2-3175-439c-b231-c19851fcb3f1" providerId="ADAL" clId="{05E0160A-7F92-43D6-99BE-E908A504D259}" dt="2024-02-01T03:59:41.542" v="505" actId="1076"/>
          <ac:graphicFrameMkLst>
            <pc:docMk/>
            <pc:sldMk cId="1743975356" sldId="302"/>
            <ac:graphicFrameMk id="9" creationId="{ED1E4D5B-EB31-76D4-C441-05E55E92C2A0}"/>
          </ac:graphicFrameMkLst>
        </pc:graphicFrameChg>
      </pc:sldChg>
      <pc:sldChg chg="add del">
        <pc:chgData name="Theresa Meyer" userId="20600fb2-3175-439c-b231-c19851fcb3f1" providerId="ADAL" clId="{05E0160A-7F92-43D6-99BE-E908A504D259}" dt="2024-01-29T19:57:33.530" v="5"/>
        <pc:sldMkLst>
          <pc:docMk/>
          <pc:sldMk cId="1514284220" sldId="309"/>
        </pc:sldMkLst>
      </pc:sldChg>
      <pc:sldChg chg="modSp add del mod setBg">
        <pc:chgData name="Theresa Meyer" userId="20600fb2-3175-439c-b231-c19851fcb3f1" providerId="ADAL" clId="{05E0160A-7F92-43D6-99BE-E908A504D259}" dt="2024-01-29T22:12:55.481" v="135" actId="2711"/>
        <pc:sldMkLst>
          <pc:docMk/>
          <pc:sldMk cId="106587229" sldId="311"/>
        </pc:sldMkLst>
        <pc:graphicFrameChg chg="modGraphic">
          <ac:chgData name="Theresa Meyer" userId="20600fb2-3175-439c-b231-c19851fcb3f1" providerId="ADAL" clId="{05E0160A-7F92-43D6-99BE-E908A504D259}" dt="2024-01-29T22:12:55.481" v="135" actId="2711"/>
          <ac:graphicFrameMkLst>
            <pc:docMk/>
            <pc:sldMk cId="106587229" sldId="311"/>
            <ac:graphicFrameMk id="4" creationId="{00000000-0000-0000-0000-000000000000}"/>
          </ac:graphicFrameMkLst>
        </pc:graphicFrameChg>
        <pc:graphicFrameChg chg="modGraphic">
          <ac:chgData name="Theresa Meyer" userId="20600fb2-3175-439c-b231-c19851fcb3f1" providerId="ADAL" clId="{05E0160A-7F92-43D6-99BE-E908A504D259}" dt="2024-01-29T22:12:50.225" v="134" actId="2711"/>
          <ac:graphicFrameMkLst>
            <pc:docMk/>
            <pc:sldMk cId="106587229" sldId="311"/>
            <ac:graphicFrameMk id="5" creationId="{00000000-0000-0000-0000-000000000000}"/>
          </ac:graphicFrameMkLst>
        </pc:graphicFrameChg>
      </pc:sldChg>
      <pc:sldChg chg="add del setBg">
        <pc:chgData name="Theresa Meyer" userId="20600fb2-3175-439c-b231-c19851fcb3f1" providerId="ADAL" clId="{05E0160A-7F92-43D6-99BE-E908A504D259}" dt="2024-01-29T21:20:14.666" v="112"/>
        <pc:sldMkLst>
          <pc:docMk/>
          <pc:sldMk cId="0" sldId="315"/>
        </pc:sldMkLst>
      </pc:sldChg>
      <pc:sldChg chg="modSp add del mod setBg">
        <pc:chgData name="Theresa Meyer" userId="20600fb2-3175-439c-b231-c19851fcb3f1" providerId="ADAL" clId="{05E0160A-7F92-43D6-99BE-E908A504D259}" dt="2024-01-29T22:12:37.957" v="133" actId="2711"/>
        <pc:sldMkLst>
          <pc:docMk/>
          <pc:sldMk cId="900036427" sldId="317"/>
        </pc:sldMkLst>
        <pc:spChg chg="mod">
          <ac:chgData name="Theresa Meyer" userId="20600fb2-3175-439c-b231-c19851fcb3f1" providerId="ADAL" clId="{05E0160A-7F92-43D6-99BE-E908A504D259}" dt="2024-01-29T22:12:37.957" v="133" actId="2711"/>
          <ac:spMkLst>
            <pc:docMk/>
            <pc:sldMk cId="900036427" sldId="317"/>
            <ac:spMk id="3" creationId="{00000000-0000-0000-0000-000000000000}"/>
          </ac:spMkLst>
        </pc:spChg>
      </pc:sldChg>
      <pc:sldChg chg="addSp delSp modSp add del">
        <pc:chgData name="Theresa Meyer" userId="20600fb2-3175-439c-b231-c19851fcb3f1" providerId="ADAL" clId="{05E0160A-7F92-43D6-99BE-E908A504D259}" dt="2024-01-30T19:47:48.193" v="234" actId="14100"/>
        <pc:sldMkLst>
          <pc:docMk/>
          <pc:sldMk cId="911990419" sldId="319"/>
        </pc:sldMkLst>
        <pc:picChg chg="add del">
          <ac:chgData name="Theresa Meyer" userId="20600fb2-3175-439c-b231-c19851fcb3f1" providerId="ADAL" clId="{05E0160A-7F92-43D6-99BE-E908A504D259}" dt="2024-01-30T19:47:17.384" v="224" actId="478"/>
          <ac:picMkLst>
            <pc:docMk/>
            <pc:sldMk cId="911990419" sldId="319"/>
            <ac:picMk id="2" creationId="{66BA7718-798C-86CA-34BC-37190F9D14C0}"/>
          </ac:picMkLst>
        </pc:picChg>
        <pc:picChg chg="add mod">
          <ac:chgData name="Theresa Meyer" userId="20600fb2-3175-439c-b231-c19851fcb3f1" providerId="ADAL" clId="{05E0160A-7F92-43D6-99BE-E908A504D259}" dt="2024-01-30T19:47:36.363" v="232" actId="1076"/>
          <ac:picMkLst>
            <pc:docMk/>
            <pc:sldMk cId="911990419" sldId="319"/>
            <ac:picMk id="3" creationId="{11D0940A-AE4A-77DF-8451-4832624E8098}"/>
          </ac:picMkLst>
        </pc:picChg>
        <pc:picChg chg="add mod">
          <ac:chgData name="Theresa Meyer" userId="20600fb2-3175-439c-b231-c19851fcb3f1" providerId="ADAL" clId="{05E0160A-7F92-43D6-99BE-E908A504D259}" dt="2024-01-30T19:47:48.193" v="234" actId="14100"/>
          <ac:picMkLst>
            <pc:docMk/>
            <pc:sldMk cId="911990419" sldId="319"/>
            <ac:picMk id="5" creationId="{4139FF6A-8452-337B-274A-29C54C286A53}"/>
          </ac:picMkLst>
        </pc:picChg>
        <pc:picChg chg="del">
          <ac:chgData name="Theresa Meyer" userId="20600fb2-3175-439c-b231-c19851fcb3f1" providerId="ADAL" clId="{05E0160A-7F92-43D6-99BE-E908A504D259}" dt="2024-01-30T19:47:18.833" v="225" actId="478"/>
          <ac:picMkLst>
            <pc:docMk/>
            <pc:sldMk cId="911990419" sldId="319"/>
            <ac:picMk id="1026" creationId="{E68FC304-92B2-655D-46A8-1DFBBA9EC51B}"/>
          </ac:picMkLst>
        </pc:picChg>
        <pc:picChg chg="del">
          <ac:chgData name="Theresa Meyer" userId="20600fb2-3175-439c-b231-c19851fcb3f1" providerId="ADAL" clId="{05E0160A-7F92-43D6-99BE-E908A504D259}" dt="2024-01-30T19:47:17.384" v="224" actId="478"/>
          <ac:picMkLst>
            <pc:docMk/>
            <pc:sldMk cId="911990419" sldId="319"/>
            <ac:picMk id="1028" creationId="{2DC9DC6F-5ED0-8614-F023-D6FD6564AF37}"/>
          </ac:picMkLst>
        </pc:picChg>
      </pc:sldChg>
      <pc:sldChg chg="add del">
        <pc:chgData name="Theresa Meyer" userId="20600fb2-3175-439c-b231-c19851fcb3f1" providerId="ADAL" clId="{05E0160A-7F92-43D6-99BE-E908A504D259}" dt="2024-01-29T19:57:28.275" v="3" actId="47"/>
        <pc:sldMkLst>
          <pc:docMk/>
          <pc:sldMk cId="1161450776" sldId="322"/>
        </pc:sldMkLst>
      </pc:sldChg>
      <pc:sldChg chg="modSp add del mod">
        <pc:chgData name="Theresa Meyer" userId="20600fb2-3175-439c-b231-c19851fcb3f1" providerId="ADAL" clId="{05E0160A-7F92-43D6-99BE-E908A504D259}" dt="2024-01-29T22:12:10.112" v="131" actId="1076"/>
        <pc:sldMkLst>
          <pc:docMk/>
          <pc:sldMk cId="1417058197" sldId="322"/>
        </pc:sldMkLst>
        <pc:spChg chg="mod">
          <ac:chgData name="Theresa Meyer" userId="20600fb2-3175-439c-b231-c19851fcb3f1" providerId="ADAL" clId="{05E0160A-7F92-43D6-99BE-E908A504D259}" dt="2024-01-29T22:12:02.949" v="130" actId="14100"/>
          <ac:spMkLst>
            <pc:docMk/>
            <pc:sldMk cId="1417058197" sldId="322"/>
            <ac:spMk id="7" creationId="{DD99B714-017B-0C1F-019D-B547DC198CD4}"/>
          </ac:spMkLst>
        </pc:spChg>
        <pc:spChg chg="mod">
          <ac:chgData name="Theresa Meyer" userId="20600fb2-3175-439c-b231-c19851fcb3f1" providerId="ADAL" clId="{05E0160A-7F92-43D6-99BE-E908A504D259}" dt="2024-01-29T22:12:10.112" v="131" actId="1076"/>
          <ac:spMkLst>
            <pc:docMk/>
            <pc:sldMk cId="1417058197" sldId="322"/>
            <ac:spMk id="9" creationId="{656F9596-2B69-7696-0790-E2A4FABAEC42}"/>
          </ac:spMkLst>
        </pc:spChg>
        <pc:spChg chg="mod">
          <ac:chgData name="Theresa Meyer" userId="20600fb2-3175-439c-b231-c19851fcb3f1" providerId="ADAL" clId="{05E0160A-7F92-43D6-99BE-E908A504D259}" dt="2024-01-29T22:12:02.949" v="130" actId="14100"/>
          <ac:spMkLst>
            <pc:docMk/>
            <pc:sldMk cId="1417058197" sldId="322"/>
            <ac:spMk id="11" creationId="{6EAB30CF-3FF7-72BF-DEAC-5FD4F26FBFE8}"/>
          </ac:spMkLst>
        </pc:spChg>
      </pc:sldChg>
      <pc:sldChg chg="add del">
        <pc:chgData name="Theresa Meyer" userId="20600fb2-3175-439c-b231-c19851fcb3f1" providerId="ADAL" clId="{05E0160A-7F92-43D6-99BE-E908A504D259}" dt="2024-01-29T19:57:28.275" v="3" actId="47"/>
        <pc:sldMkLst>
          <pc:docMk/>
          <pc:sldMk cId="4195627779" sldId="323"/>
        </pc:sldMkLst>
      </pc:sldChg>
      <pc:sldChg chg="add del">
        <pc:chgData name="Theresa Meyer" userId="20600fb2-3175-439c-b231-c19851fcb3f1" providerId="ADAL" clId="{05E0160A-7F92-43D6-99BE-E908A504D259}" dt="2024-01-29T19:57:28.275" v="3" actId="47"/>
        <pc:sldMkLst>
          <pc:docMk/>
          <pc:sldMk cId="1144161099" sldId="324"/>
        </pc:sldMkLst>
      </pc:sldChg>
      <pc:sldChg chg="modSp add del mod setBg">
        <pc:chgData name="Theresa Meyer" userId="20600fb2-3175-439c-b231-c19851fcb3f1" providerId="ADAL" clId="{05E0160A-7F92-43D6-99BE-E908A504D259}" dt="2024-01-30T19:46:13.824" v="213" actId="1076"/>
        <pc:sldMkLst>
          <pc:docMk/>
          <pc:sldMk cId="917813938" sldId="325"/>
        </pc:sldMkLst>
        <pc:graphicFrameChg chg="mod modGraphic">
          <ac:chgData name="Theresa Meyer" userId="20600fb2-3175-439c-b231-c19851fcb3f1" providerId="ADAL" clId="{05E0160A-7F92-43D6-99BE-E908A504D259}" dt="2024-01-30T19:46:13.824" v="213" actId="1076"/>
          <ac:graphicFrameMkLst>
            <pc:docMk/>
            <pc:sldMk cId="917813938" sldId="325"/>
            <ac:graphicFrameMk id="11" creationId="{9645C5F4-13CC-B89E-B9B8-28137ADBE946}"/>
          </ac:graphicFrameMkLst>
        </pc:graphicFrameChg>
      </pc:sldChg>
      <pc:sldChg chg="add del">
        <pc:chgData name="Theresa Meyer" userId="20600fb2-3175-439c-b231-c19851fcb3f1" providerId="ADAL" clId="{05E0160A-7F92-43D6-99BE-E908A504D259}" dt="2024-01-29T19:57:28.275" v="3" actId="47"/>
        <pc:sldMkLst>
          <pc:docMk/>
          <pc:sldMk cId="924151580" sldId="326"/>
        </pc:sldMkLst>
      </pc:sldChg>
      <pc:sldChg chg="add del">
        <pc:chgData name="Theresa Meyer" userId="20600fb2-3175-439c-b231-c19851fcb3f1" providerId="ADAL" clId="{05E0160A-7F92-43D6-99BE-E908A504D259}" dt="2024-01-29T19:57:28.275" v="3" actId="47"/>
        <pc:sldMkLst>
          <pc:docMk/>
          <pc:sldMk cId="204838824" sldId="327"/>
        </pc:sldMkLst>
      </pc:sldChg>
      <pc:sldChg chg="add del">
        <pc:chgData name="Theresa Meyer" userId="20600fb2-3175-439c-b231-c19851fcb3f1" providerId="ADAL" clId="{05E0160A-7F92-43D6-99BE-E908A504D259}" dt="2024-01-29T19:57:28.275" v="3" actId="47"/>
        <pc:sldMkLst>
          <pc:docMk/>
          <pc:sldMk cId="2704006419" sldId="328"/>
        </pc:sldMkLst>
      </pc:sldChg>
      <pc:sldChg chg="modSp mod setBg">
        <pc:chgData name="Theresa Meyer" userId="20600fb2-3175-439c-b231-c19851fcb3f1" providerId="ADAL" clId="{05E0160A-7F92-43D6-99BE-E908A504D259}" dt="2024-01-30T19:52:35.105" v="287" actId="14100"/>
        <pc:sldMkLst>
          <pc:docMk/>
          <pc:sldMk cId="3045774585" sldId="329"/>
        </pc:sldMkLst>
        <pc:spChg chg="mod">
          <ac:chgData name="Theresa Meyer" userId="20600fb2-3175-439c-b231-c19851fcb3f1" providerId="ADAL" clId="{05E0160A-7F92-43D6-99BE-E908A504D259}" dt="2024-01-30T19:52:35.105" v="287" actId="14100"/>
          <ac:spMkLst>
            <pc:docMk/>
            <pc:sldMk cId="3045774585" sldId="329"/>
            <ac:spMk id="6" creationId="{71A85D33-11AF-F31E-DD43-DABCA2A10FF3}"/>
          </ac:spMkLst>
        </pc:spChg>
      </pc:sldChg>
      <pc:sldChg chg="modSp mod setBg">
        <pc:chgData name="Theresa Meyer" userId="20600fb2-3175-439c-b231-c19851fcb3f1" providerId="ADAL" clId="{05E0160A-7F92-43D6-99BE-E908A504D259}" dt="2024-01-30T19:51:57.199" v="282" actId="113"/>
        <pc:sldMkLst>
          <pc:docMk/>
          <pc:sldMk cId="3416841170" sldId="331"/>
        </pc:sldMkLst>
        <pc:spChg chg="mod">
          <ac:chgData name="Theresa Meyer" userId="20600fb2-3175-439c-b231-c19851fcb3f1" providerId="ADAL" clId="{05E0160A-7F92-43D6-99BE-E908A504D259}" dt="2024-01-30T19:45:15.872" v="207" actId="108"/>
          <ac:spMkLst>
            <pc:docMk/>
            <pc:sldMk cId="3416841170" sldId="331"/>
            <ac:spMk id="3" creationId="{60EE2E71-155E-5097-49F4-3363FDAC9012}"/>
          </ac:spMkLst>
        </pc:spChg>
        <pc:spChg chg="mod">
          <ac:chgData name="Theresa Meyer" userId="20600fb2-3175-439c-b231-c19851fcb3f1" providerId="ADAL" clId="{05E0160A-7F92-43D6-99BE-E908A504D259}" dt="2024-01-30T19:51:57.199" v="282" actId="113"/>
          <ac:spMkLst>
            <pc:docMk/>
            <pc:sldMk cId="3416841170" sldId="331"/>
            <ac:spMk id="6" creationId="{416A6113-7A35-4A18-913A-5AB58D44957E}"/>
          </ac:spMkLst>
        </pc:spChg>
      </pc:sldChg>
      <pc:sldChg chg="addSp delSp modSp del mod modAnim">
        <pc:chgData name="Theresa Meyer" userId="20600fb2-3175-439c-b231-c19851fcb3f1" providerId="ADAL" clId="{05E0160A-7F92-43D6-99BE-E908A504D259}" dt="2024-01-30T22:40:52.469" v="462" actId="47"/>
        <pc:sldMkLst>
          <pc:docMk/>
          <pc:sldMk cId="1611260488" sldId="332"/>
        </pc:sldMkLst>
        <pc:grpChg chg="add del mod">
          <ac:chgData name="Theresa Meyer" userId="20600fb2-3175-439c-b231-c19851fcb3f1" providerId="ADAL" clId="{05E0160A-7F92-43D6-99BE-E908A504D259}" dt="2024-01-30T19:53:56.016" v="309" actId="165"/>
          <ac:grpSpMkLst>
            <pc:docMk/>
            <pc:sldMk cId="1611260488" sldId="332"/>
            <ac:grpSpMk id="2" creationId="{A2F8AC3D-57DC-C365-DB72-CAAC77854D39}"/>
          </ac:grpSpMkLst>
        </pc:grpChg>
        <pc:picChg chg="add mod">
          <ac:chgData name="Theresa Meyer" userId="20600fb2-3175-439c-b231-c19851fcb3f1" providerId="ADAL" clId="{05E0160A-7F92-43D6-99BE-E908A504D259}" dt="2024-01-30T22:15:48.580" v="422" actId="1076"/>
          <ac:picMkLst>
            <pc:docMk/>
            <pc:sldMk cId="1611260488" sldId="332"/>
            <ac:picMk id="3" creationId="{2FCB2B20-6855-B04F-0BD3-7EBA6FEDB8C0}"/>
          </ac:picMkLst>
        </pc:picChg>
        <pc:picChg chg="add mod">
          <ac:chgData name="Theresa Meyer" userId="20600fb2-3175-439c-b231-c19851fcb3f1" providerId="ADAL" clId="{05E0160A-7F92-43D6-99BE-E908A504D259}" dt="2024-01-30T22:24:07.605" v="436" actId="1076"/>
          <ac:picMkLst>
            <pc:docMk/>
            <pc:sldMk cId="1611260488" sldId="332"/>
            <ac:picMk id="4" creationId="{22835287-EBE7-FD37-F4A2-5E57760BC165}"/>
          </ac:picMkLst>
        </pc:picChg>
        <pc:picChg chg="add mod">
          <ac:chgData name="Theresa Meyer" userId="20600fb2-3175-439c-b231-c19851fcb3f1" providerId="ADAL" clId="{05E0160A-7F92-43D6-99BE-E908A504D259}" dt="2024-01-30T22:33:25.973" v="446" actId="1076"/>
          <ac:picMkLst>
            <pc:docMk/>
            <pc:sldMk cId="1611260488" sldId="332"/>
            <ac:picMk id="5" creationId="{E9A752A8-289E-9CAE-D8FB-2023598019F3}"/>
          </ac:picMkLst>
        </pc:picChg>
        <pc:picChg chg="add mod">
          <ac:chgData name="Theresa Meyer" userId="20600fb2-3175-439c-b231-c19851fcb3f1" providerId="ADAL" clId="{05E0160A-7F92-43D6-99BE-E908A504D259}" dt="2024-01-30T22:34:04.473" v="458" actId="1076"/>
          <ac:picMkLst>
            <pc:docMk/>
            <pc:sldMk cId="1611260488" sldId="332"/>
            <ac:picMk id="6" creationId="{15B46A4E-3D23-BFDC-E46D-0E37C5C427CA}"/>
          </ac:picMkLst>
        </pc:picChg>
        <pc:picChg chg="del mod">
          <ac:chgData name="Theresa Meyer" userId="20600fb2-3175-439c-b231-c19851fcb3f1" providerId="ADAL" clId="{05E0160A-7F92-43D6-99BE-E908A504D259}" dt="2024-01-30T22:33:22.928" v="444" actId="21"/>
          <ac:picMkLst>
            <pc:docMk/>
            <pc:sldMk cId="1611260488" sldId="332"/>
            <ac:picMk id="7" creationId="{E9A752A8-289E-9CAE-D8FB-2023598019F3}"/>
          </ac:picMkLst>
        </pc:picChg>
        <pc:picChg chg="del mod">
          <ac:chgData name="Theresa Meyer" userId="20600fb2-3175-439c-b231-c19851fcb3f1" providerId="ADAL" clId="{05E0160A-7F92-43D6-99BE-E908A504D259}" dt="2024-01-30T22:24:03.703" v="434" actId="21"/>
          <ac:picMkLst>
            <pc:docMk/>
            <pc:sldMk cId="1611260488" sldId="332"/>
            <ac:picMk id="11" creationId="{22835287-EBE7-FD37-F4A2-5E57760BC165}"/>
          </ac:picMkLst>
        </pc:picChg>
        <pc:picChg chg="del mod">
          <ac:chgData name="Theresa Meyer" userId="20600fb2-3175-439c-b231-c19851fcb3f1" providerId="ADAL" clId="{05E0160A-7F92-43D6-99BE-E908A504D259}" dt="2024-01-30T19:53:42.648" v="304" actId="478"/>
          <ac:picMkLst>
            <pc:docMk/>
            <pc:sldMk cId="1611260488" sldId="332"/>
            <ac:picMk id="15" creationId="{8F6573DB-09BA-B83C-27CE-6B13FDC0DF54}"/>
          </ac:picMkLst>
        </pc:picChg>
        <pc:picChg chg="del mod">
          <ac:chgData name="Theresa Meyer" userId="20600fb2-3175-439c-b231-c19851fcb3f1" providerId="ADAL" clId="{05E0160A-7F92-43D6-99BE-E908A504D259}" dt="2024-01-30T22:15:45.770" v="420" actId="21"/>
          <ac:picMkLst>
            <pc:docMk/>
            <pc:sldMk cId="1611260488" sldId="332"/>
            <ac:picMk id="19" creationId="{2FCB2B20-6855-B04F-0BD3-7EBA6FEDB8C0}"/>
          </ac:picMkLst>
        </pc:picChg>
        <pc:picChg chg="mod topLvl">
          <ac:chgData name="Theresa Meyer" userId="20600fb2-3175-439c-b231-c19851fcb3f1" providerId="ADAL" clId="{05E0160A-7F92-43D6-99BE-E908A504D259}" dt="2024-01-30T22:15:22.640" v="412" actId="1076"/>
          <ac:picMkLst>
            <pc:docMk/>
            <pc:sldMk cId="1611260488" sldId="332"/>
            <ac:picMk id="20" creationId="{FBA41B07-74DB-31C4-F632-F8A0045D4FAC}"/>
          </ac:picMkLst>
        </pc:picChg>
        <pc:picChg chg="del mod topLvl">
          <ac:chgData name="Theresa Meyer" userId="20600fb2-3175-439c-b231-c19851fcb3f1" providerId="ADAL" clId="{05E0160A-7F92-43D6-99BE-E908A504D259}" dt="2024-01-30T22:34:00.651" v="456" actId="21"/>
          <ac:picMkLst>
            <pc:docMk/>
            <pc:sldMk cId="1611260488" sldId="332"/>
            <ac:picMk id="21" creationId="{15B46A4E-3D23-BFDC-E46D-0E37C5C427CA}"/>
          </ac:picMkLst>
        </pc:picChg>
      </pc:sldChg>
      <pc:sldChg chg="modSp add del mod">
        <pc:chgData name="Theresa Meyer" userId="20600fb2-3175-439c-b231-c19851fcb3f1" providerId="ADAL" clId="{05E0160A-7F92-43D6-99BE-E908A504D259}" dt="2024-01-29T22:11:51.342" v="129" actId="14100"/>
        <pc:sldMkLst>
          <pc:docMk/>
          <pc:sldMk cId="779318695" sldId="403"/>
        </pc:sldMkLst>
        <pc:spChg chg="mod">
          <ac:chgData name="Theresa Meyer" userId="20600fb2-3175-439c-b231-c19851fcb3f1" providerId="ADAL" clId="{05E0160A-7F92-43D6-99BE-E908A504D259}" dt="2024-01-29T22:11:51.342" v="129" actId="14100"/>
          <ac:spMkLst>
            <pc:docMk/>
            <pc:sldMk cId="779318695" sldId="403"/>
            <ac:spMk id="18" creationId="{55262AA5-6C52-4A15-7097-F978E92A5489}"/>
          </ac:spMkLst>
        </pc:spChg>
        <pc:picChg chg="mod">
          <ac:chgData name="Theresa Meyer" userId="20600fb2-3175-439c-b231-c19851fcb3f1" providerId="ADAL" clId="{05E0160A-7F92-43D6-99BE-E908A504D259}" dt="2024-01-29T22:11:47.104" v="128" actId="1076"/>
          <ac:picMkLst>
            <pc:docMk/>
            <pc:sldMk cId="779318695" sldId="403"/>
            <ac:picMk id="5" creationId="{004C8C8D-478C-F97E-187D-6450A3732877}"/>
          </ac:picMkLst>
        </pc:picChg>
      </pc:sldChg>
      <pc:sldChg chg="add del">
        <pc:chgData name="Theresa Meyer" userId="20600fb2-3175-439c-b231-c19851fcb3f1" providerId="ADAL" clId="{05E0160A-7F92-43D6-99BE-E908A504D259}" dt="2024-01-29T22:05:30.609" v="127" actId="47"/>
        <pc:sldMkLst>
          <pc:docMk/>
          <pc:sldMk cId="2478810931" sldId="404"/>
        </pc:sldMkLst>
      </pc:sldChg>
      <pc:sldChg chg="add del">
        <pc:chgData name="Theresa Meyer" userId="20600fb2-3175-439c-b231-c19851fcb3f1" providerId="ADAL" clId="{05E0160A-7F92-43D6-99BE-E908A504D259}" dt="2024-01-29T19:57:33.530" v="5"/>
        <pc:sldMkLst>
          <pc:docMk/>
          <pc:sldMk cId="587982518" sldId="406"/>
        </pc:sldMkLst>
      </pc:sldChg>
      <pc:sldChg chg="new del">
        <pc:chgData name="Theresa Meyer" userId="20600fb2-3175-439c-b231-c19851fcb3f1" providerId="ADAL" clId="{05E0160A-7F92-43D6-99BE-E908A504D259}" dt="2024-01-29T19:59:15.468" v="28" actId="47"/>
        <pc:sldMkLst>
          <pc:docMk/>
          <pc:sldMk cId="1665978606" sldId="407"/>
        </pc:sldMkLst>
      </pc:sldChg>
      <pc:sldChg chg="addSp delSp modSp add mod setBg">
        <pc:chgData name="Theresa Meyer" userId="20600fb2-3175-439c-b231-c19851fcb3f1" providerId="ADAL" clId="{05E0160A-7F92-43D6-99BE-E908A504D259}" dt="2024-01-30T19:52:21.210" v="285" actId="2711"/>
        <pc:sldMkLst>
          <pc:docMk/>
          <pc:sldMk cId="3450685147" sldId="408"/>
        </pc:sldMkLst>
        <pc:spChg chg="add del mod">
          <ac:chgData name="Theresa Meyer" userId="20600fb2-3175-439c-b231-c19851fcb3f1" providerId="ADAL" clId="{05E0160A-7F92-43D6-99BE-E908A504D259}" dt="2024-01-29T19:59:24.182" v="30" actId="478"/>
          <ac:spMkLst>
            <pc:docMk/>
            <pc:sldMk cId="3450685147" sldId="408"/>
            <ac:spMk id="4" creationId="{CD8CDB61-C1BC-EF7C-ADC7-1F01E5B18529}"/>
          </ac:spMkLst>
        </pc:spChg>
        <pc:spChg chg="del">
          <ac:chgData name="Theresa Meyer" userId="20600fb2-3175-439c-b231-c19851fcb3f1" providerId="ADAL" clId="{05E0160A-7F92-43D6-99BE-E908A504D259}" dt="2024-01-29T19:59:20.052" v="29" actId="478"/>
          <ac:spMkLst>
            <pc:docMk/>
            <pc:sldMk cId="3450685147" sldId="408"/>
            <ac:spMk id="6" creationId="{416A6113-7A35-4A18-913A-5AB58D44957E}"/>
          </ac:spMkLst>
        </pc:spChg>
        <pc:graphicFrameChg chg="add mod modGraphic">
          <ac:chgData name="Theresa Meyer" userId="20600fb2-3175-439c-b231-c19851fcb3f1" providerId="ADAL" clId="{05E0160A-7F92-43D6-99BE-E908A504D259}" dt="2024-01-30T19:52:21.210" v="285" actId="2711"/>
          <ac:graphicFrameMkLst>
            <pc:docMk/>
            <pc:sldMk cId="3450685147" sldId="408"/>
            <ac:graphicFrameMk id="5" creationId="{52295235-AB56-C4FC-23CD-DC0F5C70446F}"/>
          </ac:graphicFrameMkLst>
        </pc:graphicFrameChg>
      </pc:sldChg>
      <pc:sldChg chg="modSp del mod">
        <pc:chgData name="Theresa Meyer" userId="20600fb2-3175-439c-b231-c19851fcb3f1" providerId="ADAL" clId="{05E0160A-7F92-43D6-99BE-E908A504D259}" dt="2024-01-30T19:44:35.572" v="204" actId="47"/>
        <pc:sldMkLst>
          <pc:docMk/>
          <pc:sldMk cId="3938894177" sldId="409"/>
        </pc:sldMkLst>
        <pc:spChg chg="mod">
          <ac:chgData name="Theresa Meyer" userId="20600fb2-3175-439c-b231-c19851fcb3f1" providerId="ADAL" clId="{05E0160A-7F92-43D6-99BE-E908A504D259}" dt="2024-01-30T19:43:22.280" v="174" actId="20577"/>
          <ac:spMkLst>
            <pc:docMk/>
            <pc:sldMk cId="3938894177" sldId="409"/>
            <ac:spMk id="3" creationId="{07A00BF6-DEEB-ACA2-57F9-84955F4CE3B2}"/>
          </ac:spMkLst>
        </pc:spChg>
      </pc:sldChg>
      <pc:sldChg chg="modSp add mod">
        <pc:chgData name="Theresa Meyer" userId="20600fb2-3175-439c-b231-c19851fcb3f1" providerId="ADAL" clId="{05E0160A-7F92-43D6-99BE-E908A504D259}" dt="2024-01-30T19:52:07.991" v="284" actId="255"/>
        <pc:sldMkLst>
          <pc:docMk/>
          <pc:sldMk cId="2749056982" sldId="410"/>
        </pc:sldMkLst>
        <pc:spChg chg="mod">
          <ac:chgData name="Theresa Meyer" userId="20600fb2-3175-439c-b231-c19851fcb3f1" providerId="ADAL" clId="{05E0160A-7F92-43D6-99BE-E908A504D259}" dt="2024-01-30T19:52:07.991" v="284" actId="255"/>
          <ac:spMkLst>
            <pc:docMk/>
            <pc:sldMk cId="2749056982" sldId="410"/>
            <ac:spMk id="6" creationId="{416A6113-7A35-4A18-913A-5AB58D44957E}"/>
          </ac:spMkLst>
        </pc:spChg>
      </pc:sldChg>
      <pc:sldMasterChg chg="setBg modSldLayout">
        <pc:chgData name="Theresa Meyer" userId="20600fb2-3175-439c-b231-c19851fcb3f1" providerId="ADAL" clId="{05E0160A-7F92-43D6-99BE-E908A504D259}" dt="2024-01-29T22:05:25.117" v="125"/>
        <pc:sldMasterMkLst>
          <pc:docMk/>
          <pc:sldMasterMk cId="1086504523" sldId="2147483742"/>
        </pc:sldMasterMkLst>
        <pc:sldLayoutChg chg="setBg">
          <pc:chgData name="Theresa Meyer" userId="20600fb2-3175-439c-b231-c19851fcb3f1" providerId="ADAL" clId="{05E0160A-7F92-43D6-99BE-E908A504D259}" dt="2024-01-29T22:05:25.117" v="125"/>
          <pc:sldLayoutMkLst>
            <pc:docMk/>
            <pc:sldMasterMk cId="1086504523" sldId="2147483742"/>
            <pc:sldLayoutMk cId="3614000516" sldId="2147483743"/>
          </pc:sldLayoutMkLst>
        </pc:sldLayoutChg>
        <pc:sldLayoutChg chg="setBg">
          <pc:chgData name="Theresa Meyer" userId="20600fb2-3175-439c-b231-c19851fcb3f1" providerId="ADAL" clId="{05E0160A-7F92-43D6-99BE-E908A504D259}" dt="2024-01-29T22:05:25.117" v="125"/>
          <pc:sldLayoutMkLst>
            <pc:docMk/>
            <pc:sldMasterMk cId="1086504523" sldId="2147483742"/>
            <pc:sldLayoutMk cId="1042921839" sldId="2147483744"/>
          </pc:sldLayoutMkLst>
        </pc:sldLayoutChg>
        <pc:sldLayoutChg chg="setBg">
          <pc:chgData name="Theresa Meyer" userId="20600fb2-3175-439c-b231-c19851fcb3f1" providerId="ADAL" clId="{05E0160A-7F92-43D6-99BE-E908A504D259}" dt="2024-01-29T22:05:25.117" v="125"/>
          <pc:sldLayoutMkLst>
            <pc:docMk/>
            <pc:sldMasterMk cId="1086504523" sldId="2147483742"/>
            <pc:sldLayoutMk cId="2069150006" sldId="2147483745"/>
          </pc:sldLayoutMkLst>
        </pc:sldLayoutChg>
        <pc:sldLayoutChg chg="setBg">
          <pc:chgData name="Theresa Meyer" userId="20600fb2-3175-439c-b231-c19851fcb3f1" providerId="ADAL" clId="{05E0160A-7F92-43D6-99BE-E908A504D259}" dt="2024-01-29T22:05:25.117" v="125"/>
          <pc:sldLayoutMkLst>
            <pc:docMk/>
            <pc:sldMasterMk cId="1086504523" sldId="2147483742"/>
            <pc:sldLayoutMk cId="2549859887" sldId="2147483746"/>
          </pc:sldLayoutMkLst>
        </pc:sldLayoutChg>
        <pc:sldLayoutChg chg="setBg">
          <pc:chgData name="Theresa Meyer" userId="20600fb2-3175-439c-b231-c19851fcb3f1" providerId="ADAL" clId="{05E0160A-7F92-43D6-99BE-E908A504D259}" dt="2024-01-29T22:05:25.117" v="125"/>
          <pc:sldLayoutMkLst>
            <pc:docMk/>
            <pc:sldMasterMk cId="1086504523" sldId="2147483742"/>
            <pc:sldLayoutMk cId="1321988588" sldId="2147483747"/>
          </pc:sldLayoutMkLst>
        </pc:sldLayoutChg>
        <pc:sldLayoutChg chg="setBg">
          <pc:chgData name="Theresa Meyer" userId="20600fb2-3175-439c-b231-c19851fcb3f1" providerId="ADAL" clId="{05E0160A-7F92-43D6-99BE-E908A504D259}" dt="2024-01-29T22:05:25.117" v="125"/>
          <pc:sldLayoutMkLst>
            <pc:docMk/>
            <pc:sldMasterMk cId="1086504523" sldId="2147483742"/>
            <pc:sldLayoutMk cId="331238598" sldId="2147483748"/>
          </pc:sldLayoutMkLst>
        </pc:sldLayoutChg>
        <pc:sldLayoutChg chg="setBg">
          <pc:chgData name="Theresa Meyer" userId="20600fb2-3175-439c-b231-c19851fcb3f1" providerId="ADAL" clId="{05E0160A-7F92-43D6-99BE-E908A504D259}" dt="2024-01-29T22:05:25.117" v="125"/>
          <pc:sldLayoutMkLst>
            <pc:docMk/>
            <pc:sldMasterMk cId="1086504523" sldId="2147483742"/>
            <pc:sldLayoutMk cId="489267951" sldId="2147483749"/>
          </pc:sldLayoutMkLst>
        </pc:sldLayoutChg>
        <pc:sldLayoutChg chg="setBg">
          <pc:chgData name="Theresa Meyer" userId="20600fb2-3175-439c-b231-c19851fcb3f1" providerId="ADAL" clId="{05E0160A-7F92-43D6-99BE-E908A504D259}" dt="2024-01-29T22:05:25.117" v="125"/>
          <pc:sldLayoutMkLst>
            <pc:docMk/>
            <pc:sldMasterMk cId="1086504523" sldId="2147483742"/>
            <pc:sldLayoutMk cId="3902172010" sldId="2147483750"/>
          </pc:sldLayoutMkLst>
        </pc:sldLayoutChg>
        <pc:sldLayoutChg chg="setBg">
          <pc:chgData name="Theresa Meyer" userId="20600fb2-3175-439c-b231-c19851fcb3f1" providerId="ADAL" clId="{05E0160A-7F92-43D6-99BE-E908A504D259}" dt="2024-01-29T22:05:25.117" v="125"/>
          <pc:sldLayoutMkLst>
            <pc:docMk/>
            <pc:sldMasterMk cId="1086504523" sldId="2147483742"/>
            <pc:sldLayoutMk cId="3542229532" sldId="2147483751"/>
          </pc:sldLayoutMkLst>
        </pc:sldLayoutChg>
        <pc:sldLayoutChg chg="setBg">
          <pc:chgData name="Theresa Meyer" userId="20600fb2-3175-439c-b231-c19851fcb3f1" providerId="ADAL" clId="{05E0160A-7F92-43D6-99BE-E908A504D259}" dt="2024-01-29T22:05:25.117" v="125"/>
          <pc:sldLayoutMkLst>
            <pc:docMk/>
            <pc:sldMasterMk cId="1086504523" sldId="2147483742"/>
            <pc:sldLayoutMk cId="4187713231" sldId="2147483752"/>
          </pc:sldLayoutMkLst>
        </pc:sldLayoutChg>
        <pc:sldLayoutChg chg="setBg">
          <pc:chgData name="Theresa Meyer" userId="20600fb2-3175-439c-b231-c19851fcb3f1" providerId="ADAL" clId="{05E0160A-7F92-43D6-99BE-E908A504D259}" dt="2024-01-29T22:05:25.117" v="125"/>
          <pc:sldLayoutMkLst>
            <pc:docMk/>
            <pc:sldMasterMk cId="1086504523" sldId="2147483742"/>
            <pc:sldLayoutMk cId="922712977" sldId="2147483753"/>
          </pc:sldLayoutMkLst>
        </pc:sldLayoutChg>
      </pc:sldMasterChg>
      <pc:sldMasterChg chg="setBg modSldLayout">
        <pc:chgData name="Theresa Meyer" userId="20600fb2-3175-439c-b231-c19851fcb3f1" providerId="ADAL" clId="{05E0160A-7F92-43D6-99BE-E908A504D259}" dt="2024-01-29T22:05:25.117" v="125"/>
        <pc:sldMasterMkLst>
          <pc:docMk/>
          <pc:sldMasterMk cId="4155513163" sldId="2147483754"/>
        </pc:sldMasterMkLst>
        <pc:sldLayoutChg chg="setBg">
          <pc:chgData name="Theresa Meyer" userId="20600fb2-3175-439c-b231-c19851fcb3f1" providerId="ADAL" clId="{05E0160A-7F92-43D6-99BE-E908A504D259}" dt="2024-01-29T22:05:25.117" v="125"/>
          <pc:sldLayoutMkLst>
            <pc:docMk/>
            <pc:sldMasterMk cId="4155513163" sldId="2147483754"/>
            <pc:sldLayoutMk cId="2648651623" sldId="2147483755"/>
          </pc:sldLayoutMkLst>
        </pc:sldLayoutChg>
        <pc:sldLayoutChg chg="setBg">
          <pc:chgData name="Theresa Meyer" userId="20600fb2-3175-439c-b231-c19851fcb3f1" providerId="ADAL" clId="{05E0160A-7F92-43D6-99BE-E908A504D259}" dt="2024-01-29T22:05:25.117" v="125"/>
          <pc:sldLayoutMkLst>
            <pc:docMk/>
            <pc:sldMasterMk cId="4155513163" sldId="2147483754"/>
            <pc:sldLayoutMk cId="281558804" sldId="2147483756"/>
          </pc:sldLayoutMkLst>
        </pc:sldLayoutChg>
        <pc:sldLayoutChg chg="setBg">
          <pc:chgData name="Theresa Meyer" userId="20600fb2-3175-439c-b231-c19851fcb3f1" providerId="ADAL" clId="{05E0160A-7F92-43D6-99BE-E908A504D259}" dt="2024-01-29T22:05:25.117" v="125"/>
          <pc:sldLayoutMkLst>
            <pc:docMk/>
            <pc:sldMasterMk cId="4155513163" sldId="2147483754"/>
            <pc:sldLayoutMk cId="1991119220" sldId="2147483757"/>
          </pc:sldLayoutMkLst>
        </pc:sldLayoutChg>
        <pc:sldLayoutChg chg="setBg">
          <pc:chgData name="Theresa Meyer" userId="20600fb2-3175-439c-b231-c19851fcb3f1" providerId="ADAL" clId="{05E0160A-7F92-43D6-99BE-E908A504D259}" dt="2024-01-29T22:05:25.117" v="125"/>
          <pc:sldLayoutMkLst>
            <pc:docMk/>
            <pc:sldMasterMk cId="4155513163" sldId="2147483754"/>
            <pc:sldLayoutMk cId="3907759863" sldId="2147483758"/>
          </pc:sldLayoutMkLst>
        </pc:sldLayoutChg>
        <pc:sldLayoutChg chg="setBg">
          <pc:chgData name="Theresa Meyer" userId="20600fb2-3175-439c-b231-c19851fcb3f1" providerId="ADAL" clId="{05E0160A-7F92-43D6-99BE-E908A504D259}" dt="2024-01-29T22:05:25.117" v="125"/>
          <pc:sldLayoutMkLst>
            <pc:docMk/>
            <pc:sldMasterMk cId="4155513163" sldId="2147483754"/>
            <pc:sldLayoutMk cId="2475585731" sldId="2147483759"/>
          </pc:sldLayoutMkLst>
        </pc:sldLayoutChg>
        <pc:sldLayoutChg chg="setBg">
          <pc:chgData name="Theresa Meyer" userId="20600fb2-3175-439c-b231-c19851fcb3f1" providerId="ADAL" clId="{05E0160A-7F92-43D6-99BE-E908A504D259}" dt="2024-01-29T22:05:25.117" v="125"/>
          <pc:sldLayoutMkLst>
            <pc:docMk/>
            <pc:sldMasterMk cId="4155513163" sldId="2147483754"/>
            <pc:sldLayoutMk cId="1703333651" sldId="2147483760"/>
          </pc:sldLayoutMkLst>
        </pc:sldLayoutChg>
        <pc:sldLayoutChg chg="setBg">
          <pc:chgData name="Theresa Meyer" userId="20600fb2-3175-439c-b231-c19851fcb3f1" providerId="ADAL" clId="{05E0160A-7F92-43D6-99BE-E908A504D259}" dt="2024-01-29T22:05:25.117" v="125"/>
          <pc:sldLayoutMkLst>
            <pc:docMk/>
            <pc:sldMasterMk cId="4155513163" sldId="2147483754"/>
            <pc:sldLayoutMk cId="3145207310" sldId="2147483761"/>
          </pc:sldLayoutMkLst>
        </pc:sldLayoutChg>
      </pc:sldMasterChg>
      <pc:sldMasterChg chg="del delSldLayout">
        <pc:chgData name="Theresa Meyer" userId="20600fb2-3175-439c-b231-c19851fcb3f1" providerId="ADAL" clId="{05E0160A-7F92-43D6-99BE-E908A504D259}" dt="2024-01-30T19:44:35.572" v="204" actId="47"/>
        <pc:sldMasterMkLst>
          <pc:docMk/>
          <pc:sldMasterMk cId="1510806602" sldId="2147483762"/>
        </pc:sldMasterMkLst>
        <pc:sldLayoutChg chg="del">
          <pc:chgData name="Theresa Meyer" userId="20600fb2-3175-439c-b231-c19851fcb3f1" providerId="ADAL" clId="{05E0160A-7F92-43D6-99BE-E908A504D259}" dt="2024-01-30T19:44:35.572" v="204" actId="47"/>
          <pc:sldLayoutMkLst>
            <pc:docMk/>
            <pc:sldMasterMk cId="1510806602" sldId="2147483762"/>
            <pc:sldLayoutMk cId="1168705349" sldId="2147483763"/>
          </pc:sldLayoutMkLst>
        </pc:sldLayoutChg>
        <pc:sldLayoutChg chg="del">
          <pc:chgData name="Theresa Meyer" userId="20600fb2-3175-439c-b231-c19851fcb3f1" providerId="ADAL" clId="{05E0160A-7F92-43D6-99BE-E908A504D259}" dt="2024-01-30T19:44:35.572" v="204" actId="47"/>
          <pc:sldLayoutMkLst>
            <pc:docMk/>
            <pc:sldMasterMk cId="1510806602" sldId="2147483762"/>
            <pc:sldLayoutMk cId="2984998973" sldId="2147483764"/>
          </pc:sldLayoutMkLst>
        </pc:sldLayoutChg>
        <pc:sldLayoutChg chg="del">
          <pc:chgData name="Theresa Meyer" userId="20600fb2-3175-439c-b231-c19851fcb3f1" providerId="ADAL" clId="{05E0160A-7F92-43D6-99BE-E908A504D259}" dt="2024-01-30T19:44:35.572" v="204" actId="47"/>
          <pc:sldLayoutMkLst>
            <pc:docMk/>
            <pc:sldMasterMk cId="1510806602" sldId="2147483762"/>
            <pc:sldLayoutMk cId="2948147772" sldId="2147483765"/>
          </pc:sldLayoutMkLst>
        </pc:sldLayoutChg>
        <pc:sldLayoutChg chg="del">
          <pc:chgData name="Theresa Meyer" userId="20600fb2-3175-439c-b231-c19851fcb3f1" providerId="ADAL" clId="{05E0160A-7F92-43D6-99BE-E908A504D259}" dt="2024-01-30T19:44:35.572" v="204" actId="47"/>
          <pc:sldLayoutMkLst>
            <pc:docMk/>
            <pc:sldMasterMk cId="1510806602" sldId="2147483762"/>
            <pc:sldLayoutMk cId="3776341747" sldId="2147483766"/>
          </pc:sldLayoutMkLst>
        </pc:sldLayoutChg>
        <pc:sldLayoutChg chg="del">
          <pc:chgData name="Theresa Meyer" userId="20600fb2-3175-439c-b231-c19851fcb3f1" providerId="ADAL" clId="{05E0160A-7F92-43D6-99BE-E908A504D259}" dt="2024-01-30T19:44:35.572" v="204" actId="47"/>
          <pc:sldLayoutMkLst>
            <pc:docMk/>
            <pc:sldMasterMk cId="1510806602" sldId="2147483762"/>
            <pc:sldLayoutMk cId="1734456699" sldId="2147483767"/>
          </pc:sldLayoutMkLst>
        </pc:sldLayoutChg>
        <pc:sldLayoutChg chg="del">
          <pc:chgData name="Theresa Meyer" userId="20600fb2-3175-439c-b231-c19851fcb3f1" providerId="ADAL" clId="{05E0160A-7F92-43D6-99BE-E908A504D259}" dt="2024-01-30T19:44:35.572" v="204" actId="47"/>
          <pc:sldLayoutMkLst>
            <pc:docMk/>
            <pc:sldMasterMk cId="1510806602" sldId="2147483762"/>
            <pc:sldLayoutMk cId="1448117905" sldId="2147483768"/>
          </pc:sldLayoutMkLst>
        </pc:sldLayoutChg>
        <pc:sldLayoutChg chg="del">
          <pc:chgData name="Theresa Meyer" userId="20600fb2-3175-439c-b231-c19851fcb3f1" providerId="ADAL" clId="{05E0160A-7F92-43D6-99BE-E908A504D259}" dt="2024-01-30T19:44:35.572" v="204" actId="47"/>
          <pc:sldLayoutMkLst>
            <pc:docMk/>
            <pc:sldMasterMk cId="1510806602" sldId="2147483762"/>
            <pc:sldLayoutMk cId="3057196129" sldId="2147483769"/>
          </pc:sldLayoutMkLst>
        </pc:sldLayoutChg>
        <pc:sldLayoutChg chg="del">
          <pc:chgData name="Theresa Meyer" userId="20600fb2-3175-439c-b231-c19851fcb3f1" providerId="ADAL" clId="{05E0160A-7F92-43D6-99BE-E908A504D259}" dt="2024-01-30T19:44:35.572" v="204" actId="47"/>
          <pc:sldLayoutMkLst>
            <pc:docMk/>
            <pc:sldMasterMk cId="1510806602" sldId="2147483762"/>
            <pc:sldLayoutMk cId="826706599" sldId="2147483770"/>
          </pc:sldLayoutMkLst>
        </pc:sldLayoutChg>
        <pc:sldLayoutChg chg="del">
          <pc:chgData name="Theresa Meyer" userId="20600fb2-3175-439c-b231-c19851fcb3f1" providerId="ADAL" clId="{05E0160A-7F92-43D6-99BE-E908A504D259}" dt="2024-01-30T19:44:35.572" v="204" actId="47"/>
          <pc:sldLayoutMkLst>
            <pc:docMk/>
            <pc:sldMasterMk cId="1510806602" sldId="2147483762"/>
            <pc:sldLayoutMk cId="2396542710" sldId="2147483771"/>
          </pc:sldLayoutMkLst>
        </pc:sldLayoutChg>
        <pc:sldLayoutChg chg="del">
          <pc:chgData name="Theresa Meyer" userId="20600fb2-3175-439c-b231-c19851fcb3f1" providerId="ADAL" clId="{05E0160A-7F92-43D6-99BE-E908A504D259}" dt="2024-01-30T19:44:35.572" v="204" actId="47"/>
          <pc:sldLayoutMkLst>
            <pc:docMk/>
            <pc:sldMasterMk cId="1510806602" sldId="2147483762"/>
            <pc:sldLayoutMk cId="1275284882" sldId="2147483772"/>
          </pc:sldLayoutMkLst>
        </pc:sldLayoutChg>
        <pc:sldLayoutChg chg="del">
          <pc:chgData name="Theresa Meyer" userId="20600fb2-3175-439c-b231-c19851fcb3f1" providerId="ADAL" clId="{05E0160A-7F92-43D6-99BE-E908A504D259}" dt="2024-01-30T19:44:35.572" v="204" actId="47"/>
          <pc:sldLayoutMkLst>
            <pc:docMk/>
            <pc:sldMasterMk cId="1510806602" sldId="2147483762"/>
            <pc:sldLayoutMk cId="4177832877" sldId="2147483773"/>
          </pc:sldLayoutMkLst>
        </pc:sldLayoutChg>
      </pc:sldMasterChg>
    </pc:docChg>
  </pc:docChgLst>
  <pc:docChgLst>
    <pc:chgData name="Theresa Meyer" userId="20600fb2-3175-439c-b231-c19851fcb3f1" providerId="ADAL" clId="{1F549001-2E7E-4467-BE6D-B08E84A8DA6B}"/>
    <pc:docChg chg="undo custSel addSld delSld modSld sldOrd delMainMaster">
      <pc:chgData name="Theresa Meyer" userId="20600fb2-3175-439c-b231-c19851fcb3f1" providerId="ADAL" clId="{1F549001-2E7E-4467-BE6D-B08E84A8DA6B}" dt="2023-02-12T18:07:37.859" v="1062"/>
      <pc:docMkLst>
        <pc:docMk/>
      </pc:docMkLst>
      <pc:sldChg chg="modSp mod">
        <pc:chgData name="Theresa Meyer" userId="20600fb2-3175-439c-b231-c19851fcb3f1" providerId="ADAL" clId="{1F549001-2E7E-4467-BE6D-B08E84A8DA6B}" dt="2023-02-12T17:57:22.595" v="898" actId="120"/>
        <pc:sldMkLst>
          <pc:docMk/>
          <pc:sldMk cId="2957294006" sldId="256"/>
        </pc:sldMkLst>
        <pc:spChg chg="mod">
          <ac:chgData name="Theresa Meyer" userId="20600fb2-3175-439c-b231-c19851fcb3f1" providerId="ADAL" clId="{1F549001-2E7E-4467-BE6D-B08E84A8DA6B}" dt="2023-02-12T17:57:22.595" v="898" actId="120"/>
          <ac:spMkLst>
            <pc:docMk/>
            <pc:sldMk cId="2957294006" sldId="256"/>
            <ac:spMk id="9" creationId="{337E8BC5-7518-3E2F-5385-7551A4FD0517}"/>
          </ac:spMkLst>
        </pc:spChg>
      </pc:sldChg>
      <pc:sldChg chg="del">
        <pc:chgData name="Theresa Meyer" userId="20600fb2-3175-439c-b231-c19851fcb3f1" providerId="ADAL" clId="{1F549001-2E7E-4467-BE6D-B08E84A8DA6B}" dt="2023-02-05T21:26:14.539" v="8" actId="47"/>
        <pc:sldMkLst>
          <pc:docMk/>
          <pc:sldMk cId="3478764282" sldId="256"/>
        </pc:sldMkLst>
      </pc:sldChg>
      <pc:sldChg chg="addSp delSp modSp del mod">
        <pc:chgData name="Theresa Meyer" userId="20600fb2-3175-439c-b231-c19851fcb3f1" providerId="ADAL" clId="{1F549001-2E7E-4467-BE6D-B08E84A8DA6B}" dt="2023-02-05T22:04:05.526" v="828" actId="47"/>
        <pc:sldMkLst>
          <pc:docMk/>
          <pc:sldMk cId="2565496979" sldId="257"/>
        </pc:sldMkLst>
        <pc:spChg chg="mod">
          <ac:chgData name="Theresa Meyer" userId="20600fb2-3175-439c-b231-c19851fcb3f1" providerId="ADAL" clId="{1F549001-2E7E-4467-BE6D-B08E84A8DA6B}" dt="2023-02-05T22:03:12.773" v="819" actId="403"/>
          <ac:spMkLst>
            <pc:docMk/>
            <pc:sldMk cId="2565496979" sldId="257"/>
            <ac:spMk id="2" creationId="{741DF3C9-D2FB-B1C0-94CF-C22A612E4B91}"/>
          </ac:spMkLst>
        </pc:spChg>
        <pc:spChg chg="mod">
          <ac:chgData name="Theresa Meyer" userId="20600fb2-3175-439c-b231-c19851fcb3f1" providerId="ADAL" clId="{1F549001-2E7E-4467-BE6D-B08E84A8DA6B}" dt="2023-02-05T22:04:00.680" v="827" actId="242"/>
          <ac:spMkLst>
            <pc:docMk/>
            <pc:sldMk cId="2565496979" sldId="257"/>
            <ac:spMk id="5" creationId="{55FF391F-5DFF-1B7C-1EFC-EF29D3F28060}"/>
          </ac:spMkLst>
        </pc:spChg>
        <pc:spChg chg="mod">
          <ac:chgData name="Theresa Meyer" userId="20600fb2-3175-439c-b231-c19851fcb3f1" providerId="ADAL" clId="{1F549001-2E7E-4467-BE6D-B08E84A8DA6B}" dt="2023-02-05T22:04:00.680" v="827" actId="242"/>
          <ac:spMkLst>
            <pc:docMk/>
            <pc:sldMk cId="2565496979" sldId="257"/>
            <ac:spMk id="6" creationId="{45ABF73E-E12E-97A3-2FF0-56FF84094507}"/>
          </ac:spMkLst>
        </pc:spChg>
        <pc:spChg chg="mod">
          <ac:chgData name="Theresa Meyer" userId="20600fb2-3175-439c-b231-c19851fcb3f1" providerId="ADAL" clId="{1F549001-2E7E-4467-BE6D-B08E84A8DA6B}" dt="2023-02-05T22:04:00.680" v="827" actId="242"/>
          <ac:spMkLst>
            <pc:docMk/>
            <pc:sldMk cId="2565496979" sldId="257"/>
            <ac:spMk id="7" creationId="{63915F6C-97BA-6C8A-BB99-D2C569573B83}"/>
          </ac:spMkLst>
        </pc:spChg>
        <pc:spChg chg="mod">
          <ac:chgData name="Theresa Meyer" userId="20600fb2-3175-439c-b231-c19851fcb3f1" providerId="ADAL" clId="{1F549001-2E7E-4467-BE6D-B08E84A8DA6B}" dt="2023-02-05T22:04:00.680" v="827" actId="242"/>
          <ac:spMkLst>
            <pc:docMk/>
            <pc:sldMk cId="2565496979" sldId="257"/>
            <ac:spMk id="8" creationId="{8E6EBB38-8BE8-6070-E342-7100BA9DBF9A}"/>
          </ac:spMkLst>
        </pc:spChg>
        <pc:spChg chg="mod">
          <ac:chgData name="Theresa Meyer" userId="20600fb2-3175-439c-b231-c19851fcb3f1" providerId="ADAL" clId="{1F549001-2E7E-4467-BE6D-B08E84A8DA6B}" dt="2023-02-05T22:04:00.680" v="827" actId="242"/>
          <ac:spMkLst>
            <pc:docMk/>
            <pc:sldMk cId="2565496979" sldId="257"/>
            <ac:spMk id="9" creationId="{C7A78D5A-FF8D-009A-EEC1-13BD20162665}"/>
          </ac:spMkLst>
        </pc:spChg>
        <pc:spChg chg="del">
          <ac:chgData name="Theresa Meyer" userId="20600fb2-3175-439c-b231-c19851fcb3f1" providerId="ADAL" clId="{1F549001-2E7E-4467-BE6D-B08E84A8DA6B}" dt="2023-02-05T22:03:16.170" v="820" actId="478"/>
          <ac:spMkLst>
            <pc:docMk/>
            <pc:sldMk cId="2565496979" sldId="257"/>
            <ac:spMk id="10" creationId="{ACCE3964-219E-BF8E-B157-06DDABC0C576}"/>
          </ac:spMkLst>
        </pc:spChg>
        <pc:spChg chg="mod">
          <ac:chgData name="Theresa Meyer" userId="20600fb2-3175-439c-b231-c19851fcb3f1" providerId="ADAL" clId="{1F549001-2E7E-4467-BE6D-B08E84A8DA6B}" dt="2023-02-05T22:04:00.680" v="827" actId="242"/>
          <ac:spMkLst>
            <pc:docMk/>
            <pc:sldMk cId="2565496979" sldId="257"/>
            <ac:spMk id="11" creationId="{1D2C981F-C661-901D-2CCB-CC8282DCDE84}"/>
          </ac:spMkLst>
        </pc:spChg>
        <pc:spChg chg="mod">
          <ac:chgData name="Theresa Meyer" userId="20600fb2-3175-439c-b231-c19851fcb3f1" providerId="ADAL" clId="{1F549001-2E7E-4467-BE6D-B08E84A8DA6B}" dt="2023-02-05T22:04:00.680" v="827" actId="242"/>
          <ac:spMkLst>
            <pc:docMk/>
            <pc:sldMk cId="2565496979" sldId="257"/>
            <ac:spMk id="12" creationId="{26891E37-28D1-5A92-59EB-CC38179D9CD5}"/>
          </ac:spMkLst>
        </pc:spChg>
        <pc:spChg chg="mod">
          <ac:chgData name="Theresa Meyer" userId="20600fb2-3175-439c-b231-c19851fcb3f1" providerId="ADAL" clId="{1F549001-2E7E-4467-BE6D-B08E84A8DA6B}" dt="2023-02-05T22:04:00.680" v="827" actId="242"/>
          <ac:spMkLst>
            <pc:docMk/>
            <pc:sldMk cId="2565496979" sldId="257"/>
            <ac:spMk id="13" creationId="{099FC768-C615-28C5-6F0F-A251C7807396}"/>
          </ac:spMkLst>
        </pc:spChg>
        <pc:spChg chg="mod">
          <ac:chgData name="Theresa Meyer" userId="20600fb2-3175-439c-b231-c19851fcb3f1" providerId="ADAL" clId="{1F549001-2E7E-4467-BE6D-B08E84A8DA6B}" dt="2023-02-05T22:04:00.680" v="827" actId="242"/>
          <ac:spMkLst>
            <pc:docMk/>
            <pc:sldMk cId="2565496979" sldId="257"/>
            <ac:spMk id="14" creationId="{A69F7F91-2D80-BE6F-3A33-821AC3F84E80}"/>
          </ac:spMkLst>
        </pc:spChg>
        <pc:spChg chg="mod">
          <ac:chgData name="Theresa Meyer" userId="20600fb2-3175-439c-b231-c19851fcb3f1" providerId="ADAL" clId="{1F549001-2E7E-4467-BE6D-B08E84A8DA6B}" dt="2023-02-05T22:04:00.680" v="827" actId="242"/>
          <ac:spMkLst>
            <pc:docMk/>
            <pc:sldMk cId="2565496979" sldId="257"/>
            <ac:spMk id="15" creationId="{379A798E-1DA9-EC5A-E56F-2B322EB78087}"/>
          </ac:spMkLst>
        </pc:spChg>
        <pc:spChg chg="mod">
          <ac:chgData name="Theresa Meyer" userId="20600fb2-3175-439c-b231-c19851fcb3f1" providerId="ADAL" clId="{1F549001-2E7E-4467-BE6D-B08E84A8DA6B}" dt="2023-02-05T22:04:00.680" v="827" actId="242"/>
          <ac:spMkLst>
            <pc:docMk/>
            <pc:sldMk cId="2565496979" sldId="257"/>
            <ac:spMk id="21" creationId="{0D28884A-DAEB-F713-7BEC-01B79EB43011}"/>
          </ac:spMkLst>
        </pc:spChg>
        <pc:spChg chg="mod">
          <ac:chgData name="Theresa Meyer" userId="20600fb2-3175-439c-b231-c19851fcb3f1" providerId="ADAL" clId="{1F549001-2E7E-4467-BE6D-B08E84A8DA6B}" dt="2023-02-05T22:04:00.680" v="827" actId="242"/>
          <ac:spMkLst>
            <pc:docMk/>
            <pc:sldMk cId="2565496979" sldId="257"/>
            <ac:spMk id="22" creationId="{F83D28BE-DA84-9ED0-CB26-F312E81BC209}"/>
          </ac:spMkLst>
        </pc:spChg>
        <pc:spChg chg="mod">
          <ac:chgData name="Theresa Meyer" userId="20600fb2-3175-439c-b231-c19851fcb3f1" providerId="ADAL" clId="{1F549001-2E7E-4467-BE6D-B08E84A8DA6B}" dt="2023-02-05T22:03:12.773" v="819" actId="403"/>
          <ac:spMkLst>
            <pc:docMk/>
            <pc:sldMk cId="2565496979" sldId="257"/>
            <ac:spMk id="39" creationId="{9597254B-DF1F-429B-5920-54A0519807A5}"/>
          </ac:spMkLst>
        </pc:spChg>
        <pc:spChg chg="mod">
          <ac:chgData name="Theresa Meyer" userId="20600fb2-3175-439c-b231-c19851fcb3f1" providerId="ADAL" clId="{1F549001-2E7E-4467-BE6D-B08E84A8DA6B}" dt="2023-02-05T22:03:12.773" v="819" actId="403"/>
          <ac:spMkLst>
            <pc:docMk/>
            <pc:sldMk cId="2565496979" sldId="257"/>
            <ac:spMk id="47" creationId="{7BA99670-6EDD-7D4B-F390-E9055C78433B}"/>
          </ac:spMkLst>
        </pc:spChg>
        <pc:grpChg chg="add del mod">
          <ac:chgData name="Theresa Meyer" userId="20600fb2-3175-439c-b231-c19851fcb3f1" providerId="ADAL" clId="{1F549001-2E7E-4467-BE6D-B08E84A8DA6B}" dt="2023-02-05T22:03:19.114" v="822" actId="478"/>
          <ac:grpSpMkLst>
            <pc:docMk/>
            <pc:sldMk cId="2565496979" sldId="257"/>
            <ac:grpSpMk id="4" creationId="{4031CF77-FFCF-0FF8-141F-1B6F8440FA32}"/>
          </ac:grpSpMkLst>
        </pc:grpChg>
        <pc:cxnChg chg="mod">
          <ac:chgData name="Theresa Meyer" userId="20600fb2-3175-439c-b231-c19851fcb3f1" providerId="ADAL" clId="{1F549001-2E7E-4467-BE6D-B08E84A8DA6B}" dt="2023-02-05T22:03:12.773" v="819" actId="403"/>
          <ac:cxnSpMkLst>
            <pc:docMk/>
            <pc:sldMk cId="2565496979" sldId="257"/>
            <ac:cxnSpMk id="3" creationId="{99B4741F-CF2F-D19E-7A97-0CB4FFC5AFED}"/>
          </ac:cxnSpMkLst>
        </pc:cxnChg>
        <pc:cxnChg chg="mod">
          <ac:chgData name="Theresa Meyer" userId="20600fb2-3175-439c-b231-c19851fcb3f1" providerId="ADAL" clId="{1F549001-2E7E-4467-BE6D-B08E84A8DA6B}" dt="2023-02-05T22:03:12.773" v="819" actId="403"/>
          <ac:cxnSpMkLst>
            <pc:docMk/>
            <pc:sldMk cId="2565496979" sldId="257"/>
            <ac:cxnSpMk id="58" creationId="{1BE04E6D-665A-6798-7BFD-9D3F87370602}"/>
          </ac:cxnSpMkLst>
        </pc:cxnChg>
      </pc:sldChg>
      <pc:sldChg chg="del">
        <pc:chgData name="Theresa Meyer" userId="20600fb2-3175-439c-b231-c19851fcb3f1" providerId="ADAL" clId="{1F549001-2E7E-4467-BE6D-B08E84A8DA6B}" dt="2023-02-05T21:26:14.539" v="8" actId="47"/>
        <pc:sldMkLst>
          <pc:docMk/>
          <pc:sldMk cId="2647767427" sldId="257"/>
        </pc:sldMkLst>
      </pc:sldChg>
      <pc:sldChg chg="del">
        <pc:chgData name="Theresa Meyer" userId="20600fb2-3175-439c-b231-c19851fcb3f1" providerId="ADAL" clId="{1F549001-2E7E-4467-BE6D-B08E84A8DA6B}" dt="2023-02-05T21:26:14.539" v="8" actId="47"/>
        <pc:sldMkLst>
          <pc:docMk/>
          <pc:sldMk cId="0" sldId="258"/>
        </pc:sldMkLst>
      </pc:sldChg>
      <pc:sldChg chg="del">
        <pc:chgData name="Theresa Meyer" userId="20600fb2-3175-439c-b231-c19851fcb3f1" providerId="ADAL" clId="{1F549001-2E7E-4467-BE6D-B08E84A8DA6B}" dt="2023-02-05T21:26:14.539" v="8" actId="47"/>
        <pc:sldMkLst>
          <pc:docMk/>
          <pc:sldMk cId="900036427" sldId="259"/>
        </pc:sldMkLst>
      </pc:sldChg>
      <pc:sldChg chg="modSp mod">
        <pc:chgData name="Theresa Meyer" userId="20600fb2-3175-439c-b231-c19851fcb3f1" providerId="ADAL" clId="{1F549001-2E7E-4467-BE6D-B08E84A8DA6B}" dt="2023-02-05T21:26:58.697" v="10" actId="1076"/>
        <pc:sldMkLst>
          <pc:docMk/>
          <pc:sldMk cId="2647767427" sldId="259"/>
        </pc:sldMkLst>
        <pc:spChg chg="mod">
          <ac:chgData name="Theresa Meyer" userId="20600fb2-3175-439c-b231-c19851fcb3f1" providerId="ADAL" clId="{1F549001-2E7E-4467-BE6D-B08E84A8DA6B}" dt="2023-02-05T21:26:58.697" v="10" actId="1076"/>
          <ac:spMkLst>
            <pc:docMk/>
            <pc:sldMk cId="2647767427" sldId="259"/>
            <ac:spMk id="3" creationId="{00000000-0000-0000-0000-000000000000}"/>
          </ac:spMkLst>
        </pc:spChg>
      </pc:sldChg>
      <pc:sldChg chg="modSp del mod">
        <pc:chgData name="Theresa Meyer" userId="20600fb2-3175-439c-b231-c19851fcb3f1" providerId="ADAL" clId="{1F549001-2E7E-4467-BE6D-B08E84A8DA6B}" dt="2023-02-05T21:27:04.710" v="11" actId="1076"/>
        <pc:sldMkLst>
          <pc:docMk/>
          <pc:sldMk cId="3390547446" sldId="260"/>
        </pc:sldMkLst>
        <pc:spChg chg="mod">
          <ac:chgData name="Theresa Meyer" userId="20600fb2-3175-439c-b231-c19851fcb3f1" providerId="ADAL" clId="{1F549001-2E7E-4467-BE6D-B08E84A8DA6B}" dt="2023-02-05T21:27:04.710" v="11" actId="1076"/>
          <ac:spMkLst>
            <pc:docMk/>
            <pc:sldMk cId="3390547446" sldId="260"/>
            <ac:spMk id="3" creationId="{00000000-0000-0000-0000-000000000000}"/>
          </ac:spMkLst>
        </pc:spChg>
      </pc:sldChg>
      <pc:sldChg chg="modSp del mod">
        <pc:chgData name="Theresa Meyer" userId="20600fb2-3175-439c-b231-c19851fcb3f1" providerId="ADAL" clId="{1F549001-2E7E-4467-BE6D-B08E84A8DA6B}" dt="2023-02-05T21:27:10.836" v="12" actId="1076"/>
        <pc:sldMkLst>
          <pc:docMk/>
          <pc:sldMk cId="1260906981" sldId="261"/>
        </pc:sldMkLst>
        <pc:spChg chg="mod">
          <ac:chgData name="Theresa Meyer" userId="20600fb2-3175-439c-b231-c19851fcb3f1" providerId="ADAL" clId="{1F549001-2E7E-4467-BE6D-B08E84A8DA6B}" dt="2023-02-05T21:27:10.836" v="12" actId="1076"/>
          <ac:spMkLst>
            <pc:docMk/>
            <pc:sldMk cId="1260906981" sldId="261"/>
            <ac:spMk id="3" creationId="{00000000-0000-0000-0000-000000000000}"/>
          </ac:spMkLst>
        </pc:spChg>
      </pc:sldChg>
      <pc:sldChg chg="modSp del mod">
        <pc:chgData name="Theresa Meyer" userId="20600fb2-3175-439c-b231-c19851fcb3f1" providerId="ADAL" clId="{1F549001-2E7E-4467-BE6D-B08E84A8DA6B}" dt="2023-02-05T21:28:19.080" v="32" actId="255"/>
        <pc:sldMkLst>
          <pc:docMk/>
          <pc:sldMk cId="3502722779" sldId="264"/>
        </pc:sldMkLst>
        <pc:spChg chg="mod">
          <ac:chgData name="Theresa Meyer" userId="20600fb2-3175-439c-b231-c19851fcb3f1" providerId="ADAL" clId="{1F549001-2E7E-4467-BE6D-B08E84A8DA6B}" dt="2023-02-05T21:28:19.080" v="32" actId="255"/>
          <ac:spMkLst>
            <pc:docMk/>
            <pc:sldMk cId="3502722779" sldId="264"/>
            <ac:spMk id="3" creationId="{00000000-0000-0000-0000-000000000000}"/>
          </ac:spMkLst>
        </pc:spChg>
      </pc:sldChg>
      <pc:sldChg chg="modSp del mod">
        <pc:chgData name="Theresa Meyer" userId="20600fb2-3175-439c-b231-c19851fcb3f1" providerId="ADAL" clId="{1F549001-2E7E-4467-BE6D-B08E84A8DA6B}" dt="2023-02-05T21:29:00.384" v="39" actId="1076"/>
        <pc:sldMkLst>
          <pc:docMk/>
          <pc:sldMk cId="1169085404" sldId="265"/>
        </pc:sldMkLst>
        <pc:spChg chg="mod">
          <ac:chgData name="Theresa Meyer" userId="20600fb2-3175-439c-b231-c19851fcb3f1" providerId="ADAL" clId="{1F549001-2E7E-4467-BE6D-B08E84A8DA6B}" dt="2023-02-05T21:28:32.383" v="33" actId="1076"/>
          <ac:spMkLst>
            <pc:docMk/>
            <pc:sldMk cId="1169085404" sldId="265"/>
            <ac:spMk id="3" creationId="{CAB62C3B-7123-F57C-07BC-7D87CA7675CF}"/>
          </ac:spMkLst>
        </pc:spChg>
        <pc:spChg chg="mod">
          <ac:chgData name="Theresa Meyer" userId="20600fb2-3175-439c-b231-c19851fcb3f1" providerId="ADAL" clId="{1F549001-2E7E-4467-BE6D-B08E84A8DA6B}" dt="2023-02-05T21:29:00.384" v="39" actId="1076"/>
          <ac:spMkLst>
            <pc:docMk/>
            <pc:sldMk cId="1169085404" sldId="265"/>
            <ac:spMk id="4" creationId="{979B335D-B54D-4D81-B470-F0DE572B7718}"/>
          </ac:spMkLst>
        </pc:spChg>
      </pc:sldChg>
      <pc:sldChg chg="modSp del mod">
        <pc:chgData name="Theresa Meyer" userId="20600fb2-3175-439c-b231-c19851fcb3f1" providerId="ADAL" clId="{1F549001-2E7E-4467-BE6D-B08E84A8DA6B}" dt="2023-02-05T21:29:14.728" v="42" actId="1076"/>
        <pc:sldMkLst>
          <pc:docMk/>
          <pc:sldMk cId="3591085428" sldId="266"/>
        </pc:sldMkLst>
        <pc:spChg chg="mod">
          <ac:chgData name="Theresa Meyer" userId="20600fb2-3175-439c-b231-c19851fcb3f1" providerId="ADAL" clId="{1F549001-2E7E-4467-BE6D-B08E84A8DA6B}" dt="2023-02-05T21:29:08.982" v="41" actId="1076"/>
          <ac:spMkLst>
            <pc:docMk/>
            <pc:sldMk cId="3591085428" sldId="266"/>
            <ac:spMk id="2" creationId="{00000000-0000-0000-0000-000000000000}"/>
          </ac:spMkLst>
        </pc:spChg>
        <pc:spChg chg="mod">
          <ac:chgData name="Theresa Meyer" userId="20600fb2-3175-439c-b231-c19851fcb3f1" providerId="ADAL" clId="{1F549001-2E7E-4467-BE6D-B08E84A8DA6B}" dt="2023-02-05T21:29:14.728" v="42" actId="1076"/>
          <ac:spMkLst>
            <pc:docMk/>
            <pc:sldMk cId="3591085428" sldId="266"/>
            <ac:spMk id="3" creationId="{00000000-0000-0000-0000-000000000000}"/>
          </ac:spMkLst>
        </pc:spChg>
      </pc:sldChg>
      <pc:sldChg chg="modSp del mod">
        <pc:chgData name="Theresa Meyer" userId="20600fb2-3175-439c-b231-c19851fcb3f1" providerId="ADAL" clId="{1F549001-2E7E-4467-BE6D-B08E84A8DA6B}" dt="2023-02-05T21:33:22.220" v="110" actId="255"/>
        <pc:sldMkLst>
          <pc:docMk/>
          <pc:sldMk cId="4120752289" sldId="267"/>
        </pc:sldMkLst>
        <pc:spChg chg="mod">
          <ac:chgData name="Theresa Meyer" userId="20600fb2-3175-439c-b231-c19851fcb3f1" providerId="ADAL" clId="{1F549001-2E7E-4467-BE6D-B08E84A8DA6B}" dt="2023-02-05T21:33:22.220" v="110" actId="255"/>
          <ac:spMkLst>
            <pc:docMk/>
            <pc:sldMk cId="4120752289" sldId="267"/>
            <ac:spMk id="3" creationId="{00000000-0000-0000-0000-000000000000}"/>
          </ac:spMkLst>
        </pc:spChg>
      </pc:sldChg>
      <pc:sldChg chg="modSp del mod">
        <pc:chgData name="Theresa Meyer" userId="20600fb2-3175-439c-b231-c19851fcb3f1" providerId="ADAL" clId="{1F549001-2E7E-4467-BE6D-B08E84A8DA6B}" dt="2023-02-05T21:32:14.388" v="83" actId="47"/>
        <pc:sldMkLst>
          <pc:docMk/>
          <pc:sldMk cId="2350447772" sldId="269"/>
        </pc:sldMkLst>
        <pc:spChg chg="mod">
          <ac:chgData name="Theresa Meyer" userId="20600fb2-3175-439c-b231-c19851fcb3f1" providerId="ADAL" clId="{1F549001-2E7E-4467-BE6D-B08E84A8DA6B}" dt="2023-02-05T21:32:04.423" v="78" actId="21"/>
          <ac:spMkLst>
            <pc:docMk/>
            <pc:sldMk cId="2350447772" sldId="269"/>
            <ac:spMk id="3" creationId="{00000000-0000-0000-0000-000000000000}"/>
          </ac:spMkLst>
        </pc:spChg>
      </pc:sldChg>
      <pc:sldChg chg="modSp del mod">
        <pc:chgData name="Theresa Meyer" userId="20600fb2-3175-439c-b231-c19851fcb3f1" providerId="ADAL" clId="{1F549001-2E7E-4467-BE6D-B08E84A8DA6B}" dt="2023-02-05T21:31:39.599" v="76" actId="207"/>
        <pc:sldMkLst>
          <pc:docMk/>
          <pc:sldMk cId="303290899" sldId="272"/>
        </pc:sldMkLst>
        <pc:spChg chg="mod">
          <ac:chgData name="Theresa Meyer" userId="20600fb2-3175-439c-b231-c19851fcb3f1" providerId="ADAL" clId="{1F549001-2E7E-4467-BE6D-B08E84A8DA6B}" dt="2023-02-05T21:31:15.580" v="69" actId="1076"/>
          <ac:spMkLst>
            <pc:docMk/>
            <pc:sldMk cId="303290899" sldId="272"/>
            <ac:spMk id="2" creationId="{00000000-0000-0000-0000-000000000000}"/>
          </ac:spMkLst>
        </pc:spChg>
        <pc:spChg chg="mod">
          <ac:chgData name="Theresa Meyer" userId="20600fb2-3175-439c-b231-c19851fcb3f1" providerId="ADAL" clId="{1F549001-2E7E-4467-BE6D-B08E84A8DA6B}" dt="2023-02-05T21:31:39.599" v="76" actId="207"/>
          <ac:spMkLst>
            <pc:docMk/>
            <pc:sldMk cId="303290899" sldId="272"/>
            <ac:spMk id="3" creationId="{00000000-0000-0000-0000-000000000000}"/>
          </ac:spMkLst>
        </pc:spChg>
      </pc:sldChg>
      <pc:sldChg chg="modSp del mod">
        <pc:chgData name="Theresa Meyer" userId="20600fb2-3175-439c-b231-c19851fcb3f1" providerId="ADAL" clId="{1F549001-2E7E-4467-BE6D-B08E84A8DA6B}" dt="2023-02-05T21:29:25.230" v="44" actId="1076"/>
        <pc:sldMkLst>
          <pc:docMk/>
          <pc:sldMk cId="1369262429" sldId="273"/>
        </pc:sldMkLst>
        <pc:spChg chg="mod">
          <ac:chgData name="Theresa Meyer" userId="20600fb2-3175-439c-b231-c19851fcb3f1" providerId="ADAL" clId="{1F549001-2E7E-4467-BE6D-B08E84A8DA6B}" dt="2023-02-05T21:29:19.076" v="43" actId="14100"/>
          <ac:spMkLst>
            <pc:docMk/>
            <pc:sldMk cId="1369262429" sldId="273"/>
            <ac:spMk id="2" creationId="{00000000-0000-0000-0000-000000000000}"/>
          </ac:spMkLst>
        </pc:spChg>
        <pc:spChg chg="mod">
          <ac:chgData name="Theresa Meyer" userId="20600fb2-3175-439c-b231-c19851fcb3f1" providerId="ADAL" clId="{1F549001-2E7E-4467-BE6D-B08E84A8DA6B}" dt="2023-02-05T21:29:25.230" v="44" actId="1076"/>
          <ac:spMkLst>
            <pc:docMk/>
            <pc:sldMk cId="1369262429" sldId="273"/>
            <ac:spMk id="3" creationId="{00000000-0000-0000-0000-000000000000}"/>
          </ac:spMkLst>
        </pc:spChg>
      </pc:sldChg>
      <pc:sldChg chg="modSp del mod">
        <pc:chgData name="Theresa Meyer" userId="20600fb2-3175-439c-b231-c19851fcb3f1" providerId="ADAL" clId="{1F549001-2E7E-4467-BE6D-B08E84A8DA6B}" dt="2023-02-05T21:31:05.094" v="67" actId="207"/>
        <pc:sldMkLst>
          <pc:docMk/>
          <pc:sldMk cId="2272529082" sldId="274"/>
        </pc:sldMkLst>
        <pc:spChg chg="mod">
          <ac:chgData name="Theresa Meyer" userId="20600fb2-3175-439c-b231-c19851fcb3f1" providerId="ADAL" clId="{1F549001-2E7E-4467-BE6D-B08E84A8DA6B}" dt="2023-02-05T21:29:39.875" v="46" actId="1076"/>
          <ac:spMkLst>
            <pc:docMk/>
            <pc:sldMk cId="2272529082" sldId="274"/>
            <ac:spMk id="2" creationId="{00000000-0000-0000-0000-000000000000}"/>
          </ac:spMkLst>
        </pc:spChg>
        <pc:spChg chg="mod">
          <ac:chgData name="Theresa Meyer" userId="20600fb2-3175-439c-b231-c19851fcb3f1" providerId="ADAL" clId="{1F549001-2E7E-4467-BE6D-B08E84A8DA6B}" dt="2023-02-05T21:31:05.094" v="67" actId="207"/>
          <ac:spMkLst>
            <pc:docMk/>
            <pc:sldMk cId="2272529082" sldId="274"/>
            <ac:spMk id="3" creationId="{00000000-0000-0000-0000-000000000000}"/>
          </ac:spMkLst>
        </pc:spChg>
      </pc:sldChg>
      <pc:sldChg chg="modSp del mod">
        <pc:chgData name="Theresa Meyer" userId="20600fb2-3175-439c-b231-c19851fcb3f1" providerId="ADAL" clId="{1F549001-2E7E-4467-BE6D-B08E84A8DA6B}" dt="2023-02-05T21:30:53.577" v="64" actId="2710"/>
        <pc:sldMkLst>
          <pc:docMk/>
          <pc:sldMk cId="3691119985" sldId="275"/>
        </pc:sldMkLst>
        <pc:spChg chg="mod">
          <ac:chgData name="Theresa Meyer" userId="20600fb2-3175-439c-b231-c19851fcb3f1" providerId="ADAL" clId="{1F549001-2E7E-4467-BE6D-B08E84A8DA6B}" dt="2023-02-05T21:30:28.781" v="58" actId="1076"/>
          <ac:spMkLst>
            <pc:docMk/>
            <pc:sldMk cId="3691119985" sldId="275"/>
            <ac:spMk id="2" creationId="{00000000-0000-0000-0000-000000000000}"/>
          </ac:spMkLst>
        </pc:spChg>
        <pc:spChg chg="mod">
          <ac:chgData name="Theresa Meyer" userId="20600fb2-3175-439c-b231-c19851fcb3f1" providerId="ADAL" clId="{1F549001-2E7E-4467-BE6D-B08E84A8DA6B}" dt="2023-02-05T21:30:53.577" v="64" actId="2710"/>
          <ac:spMkLst>
            <pc:docMk/>
            <pc:sldMk cId="3691119985" sldId="275"/>
            <ac:spMk id="3" creationId="{00000000-0000-0000-0000-000000000000}"/>
          </ac:spMkLst>
        </pc:spChg>
      </pc:sldChg>
      <pc:sldChg chg="modSp del mod ord">
        <pc:chgData name="Theresa Meyer" userId="20600fb2-3175-439c-b231-c19851fcb3f1" providerId="ADAL" clId="{1F549001-2E7E-4467-BE6D-B08E84A8DA6B}" dt="2023-02-05T21:49:38.862" v="531"/>
        <pc:sldMkLst>
          <pc:docMk/>
          <pc:sldMk cId="1542770398" sldId="279"/>
        </pc:sldMkLst>
        <pc:spChg chg="mod">
          <ac:chgData name="Theresa Meyer" userId="20600fb2-3175-439c-b231-c19851fcb3f1" providerId="ADAL" clId="{1F549001-2E7E-4467-BE6D-B08E84A8DA6B}" dt="2023-02-05T21:36:18.936" v="153" actId="1076"/>
          <ac:spMkLst>
            <pc:docMk/>
            <pc:sldMk cId="1542770398" sldId="279"/>
            <ac:spMk id="2" creationId="{00000000-0000-0000-0000-000000000000}"/>
          </ac:spMkLst>
        </pc:spChg>
        <pc:spChg chg="mod">
          <ac:chgData name="Theresa Meyer" userId="20600fb2-3175-439c-b231-c19851fcb3f1" providerId="ADAL" clId="{1F549001-2E7E-4467-BE6D-B08E84A8DA6B}" dt="2023-02-05T21:36:32.348" v="159" actId="20577"/>
          <ac:spMkLst>
            <pc:docMk/>
            <pc:sldMk cId="1542770398" sldId="279"/>
            <ac:spMk id="3" creationId="{00000000-0000-0000-0000-000000000000}"/>
          </ac:spMkLst>
        </pc:spChg>
      </pc:sldChg>
      <pc:sldChg chg="modSp del mod">
        <pc:chgData name="Theresa Meyer" userId="20600fb2-3175-439c-b231-c19851fcb3f1" providerId="ADAL" clId="{1F549001-2E7E-4467-BE6D-B08E84A8DA6B}" dt="2023-02-05T21:44:42.911" v="428" actId="14100"/>
        <pc:sldMkLst>
          <pc:docMk/>
          <pc:sldMk cId="1200731463" sldId="280"/>
        </pc:sldMkLst>
        <pc:spChg chg="mod">
          <ac:chgData name="Theresa Meyer" userId="20600fb2-3175-439c-b231-c19851fcb3f1" providerId="ADAL" clId="{1F549001-2E7E-4467-BE6D-B08E84A8DA6B}" dt="2023-02-05T21:44:23.851" v="421" actId="1076"/>
          <ac:spMkLst>
            <pc:docMk/>
            <pc:sldMk cId="1200731463" sldId="280"/>
            <ac:spMk id="2" creationId="{00000000-0000-0000-0000-000000000000}"/>
          </ac:spMkLst>
        </pc:spChg>
        <pc:spChg chg="mod">
          <ac:chgData name="Theresa Meyer" userId="20600fb2-3175-439c-b231-c19851fcb3f1" providerId="ADAL" clId="{1F549001-2E7E-4467-BE6D-B08E84A8DA6B}" dt="2023-02-05T21:44:42.911" v="428" actId="14100"/>
          <ac:spMkLst>
            <pc:docMk/>
            <pc:sldMk cId="1200731463" sldId="280"/>
            <ac:spMk id="3" creationId="{00000000-0000-0000-0000-000000000000}"/>
          </ac:spMkLst>
        </pc:spChg>
      </pc:sldChg>
      <pc:sldChg chg="del">
        <pc:chgData name="Theresa Meyer" userId="20600fb2-3175-439c-b231-c19851fcb3f1" providerId="ADAL" clId="{1F549001-2E7E-4467-BE6D-B08E84A8DA6B}" dt="2023-02-05T21:26:14.539" v="8" actId="47"/>
        <pc:sldMkLst>
          <pc:docMk/>
          <pc:sldMk cId="2023045206" sldId="285"/>
        </pc:sldMkLst>
      </pc:sldChg>
      <pc:sldChg chg="del">
        <pc:chgData name="Theresa Meyer" userId="20600fb2-3175-439c-b231-c19851fcb3f1" providerId="ADAL" clId="{1F549001-2E7E-4467-BE6D-B08E84A8DA6B}" dt="2023-02-05T21:26:14.539" v="8" actId="47"/>
        <pc:sldMkLst>
          <pc:docMk/>
          <pc:sldMk cId="3068371791" sldId="298"/>
        </pc:sldMkLst>
      </pc:sldChg>
      <pc:sldChg chg="del">
        <pc:chgData name="Theresa Meyer" userId="20600fb2-3175-439c-b231-c19851fcb3f1" providerId="ADAL" clId="{1F549001-2E7E-4467-BE6D-B08E84A8DA6B}" dt="2023-02-05T21:26:14.539" v="8" actId="47"/>
        <pc:sldMkLst>
          <pc:docMk/>
          <pc:sldMk cId="960187859" sldId="299"/>
        </pc:sldMkLst>
      </pc:sldChg>
      <pc:sldChg chg="del">
        <pc:chgData name="Theresa Meyer" userId="20600fb2-3175-439c-b231-c19851fcb3f1" providerId="ADAL" clId="{1F549001-2E7E-4467-BE6D-B08E84A8DA6B}" dt="2023-02-05T21:26:14.539" v="8" actId="47"/>
        <pc:sldMkLst>
          <pc:docMk/>
          <pc:sldMk cId="3228682927" sldId="300"/>
        </pc:sldMkLst>
      </pc:sldChg>
      <pc:sldChg chg="del">
        <pc:chgData name="Theresa Meyer" userId="20600fb2-3175-439c-b231-c19851fcb3f1" providerId="ADAL" clId="{1F549001-2E7E-4467-BE6D-B08E84A8DA6B}" dt="2023-02-05T21:26:14.539" v="8" actId="47"/>
        <pc:sldMkLst>
          <pc:docMk/>
          <pc:sldMk cId="1178100571" sldId="302"/>
        </pc:sldMkLst>
      </pc:sldChg>
      <pc:sldChg chg="del">
        <pc:chgData name="Theresa Meyer" userId="20600fb2-3175-439c-b231-c19851fcb3f1" providerId="ADAL" clId="{1F549001-2E7E-4467-BE6D-B08E84A8DA6B}" dt="2023-02-05T21:26:14.539" v="8" actId="47"/>
        <pc:sldMkLst>
          <pc:docMk/>
          <pc:sldMk cId="904857905" sldId="303"/>
        </pc:sldMkLst>
      </pc:sldChg>
      <pc:sldChg chg="del">
        <pc:chgData name="Theresa Meyer" userId="20600fb2-3175-439c-b231-c19851fcb3f1" providerId="ADAL" clId="{1F549001-2E7E-4467-BE6D-B08E84A8DA6B}" dt="2023-02-05T21:26:14.539" v="8" actId="47"/>
        <pc:sldMkLst>
          <pc:docMk/>
          <pc:sldMk cId="2183312914" sldId="307"/>
        </pc:sldMkLst>
      </pc:sldChg>
      <pc:sldChg chg="del">
        <pc:chgData name="Theresa Meyer" userId="20600fb2-3175-439c-b231-c19851fcb3f1" providerId="ADAL" clId="{1F549001-2E7E-4467-BE6D-B08E84A8DA6B}" dt="2023-02-05T21:26:14.539" v="8" actId="47"/>
        <pc:sldMkLst>
          <pc:docMk/>
          <pc:sldMk cId="1254042214" sldId="309"/>
        </pc:sldMkLst>
      </pc:sldChg>
      <pc:sldChg chg="modSp del mod">
        <pc:chgData name="Theresa Meyer" userId="20600fb2-3175-439c-b231-c19851fcb3f1" providerId="ADAL" clId="{1F549001-2E7E-4467-BE6D-B08E84A8DA6B}" dt="2023-02-05T21:49:19.483" v="527" actId="20577"/>
        <pc:sldMkLst>
          <pc:docMk/>
          <pc:sldMk cId="106587229" sldId="311"/>
        </pc:sldMkLst>
        <pc:spChg chg="mod">
          <ac:chgData name="Theresa Meyer" userId="20600fb2-3175-439c-b231-c19851fcb3f1" providerId="ADAL" clId="{1F549001-2E7E-4467-BE6D-B08E84A8DA6B}" dt="2023-02-05T21:49:19.483" v="527" actId="20577"/>
          <ac:spMkLst>
            <pc:docMk/>
            <pc:sldMk cId="106587229" sldId="311"/>
            <ac:spMk id="2" creationId="{00000000-0000-0000-0000-000000000000}"/>
          </ac:spMkLst>
        </pc:spChg>
        <pc:graphicFrameChg chg="mod modGraphic">
          <ac:chgData name="Theresa Meyer" userId="20600fb2-3175-439c-b231-c19851fcb3f1" providerId="ADAL" clId="{1F549001-2E7E-4467-BE6D-B08E84A8DA6B}" dt="2023-02-05T21:48:50.206" v="483" actId="14100"/>
          <ac:graphicFrameMkLst>
            <pc:docMk/>
            <pc:sldMk cId="106587229" sldId="311"/>
            <ac:graphicFrameMk id="4" creationId="{00000000-0000-0000-0000-000000000000}"/>
          </ac:graphicFrameMkLst>
        </pc:graphicFrameChg>
        <pc:graphicFrameChg chg="mod modGraphic">
          <ac:chgData name="Theresa Meyer" userId="20600fb2-3175-439c-b231-c19851fcb3f1" providerId="ADAL" clId="{1F549001-2E7E-4467-BE6D-B08E84A8DA6B}" dt="2023-02-05T21:48:57.578" v="485" actId="14100"/>
          <ac:graphicFrameMkLst>
            <pc:docMk/>
            <pc:sldMk cId="106587229" sldId="311"/>
            <ac:graphicFrameMk id="5" creationId="{00000000-0000-0000-0000-000000000000}"/>
          </ac:graphicFrameMkLst>
        </pc:graphicFrameChg>
      </pc:sldChg>
      <pc:sldChg chg="modSp del mod">
        <pc:chgData name="Theresa Meyer" userId="20600fb2-3175-439c-b231-c19851fcb3f1" providerId="ADAL" clId="{1F549001-2E7E-4467-BE6D-B08E84A8DA6B}" dt="2023-02-05T21:37:13.996" v="186" actId="1076"/>
        <pc:sldMkLst>
          <pc:docMk/>
          <pc:sldMk cId="0" sldId="315"/>
        </pc:sldMkLst>
        <pc:spChg chg="mod">
          <ac:chgData name="Theresa Meyer" userId="20600fb2-3175-439c-b231-c19851fcb3f1" providerId="ADAL" clId="{1F549001-2E7E-4467-BE6D-B08E84A8DA6B}" dt="2023-02-05T21:37:13.996" v="186" actId="1076"/>
          <ac:spMkLst>
            <pc:docMk/>
            <pc:sldMk cId="0" sldId="315"/>
            <ac:spMk id="165" creationId="{00000000-0000-0000-0000-000000000000}"/>
          </ac:spMkLst>
        </pc:spChg>
      </pc:sldChg>
      <pc:sldChg chg="del">
        <pc:chgData name="Theresa Meyer" userId="20600fb2-3175-439c-b231-c19851fcb3f1" providerId="ADAL" clId="{1F549001-2E7E-4467-BE6D-B08E84A8DA6B}" dt="2023-02-05T20:11:22.825" v="1" actId="47"/>
        <pc:sldMkLst>
          <pc:docMk/>
          <pc:sldMk cId="454543416" sldId="316"/>
        </pc:sldMkLst>
      </pc:sldChg>
      <pc:sldChg chg="modSp mod">
        <pc:chgData name="Theresa Meyer" userId="20600fb2-3175-439c-b231-c19851fcb3f1" providerId="ADAL" clId="{1F549001-2E7E-4467-BE6D-B08E84A8DA6B}" dt="2023-02-05T21:36:07.252" v="147" actId="1076"/>
        <pc:sldMkLst>
          <pc:docMk/>
          <pc:sldMk cId="900036427" sldId="317"/>
        </pc:sldMkLst>
        <pc:spChg chg="mod">
          <ac:chgData name="Theresa Meyer" userId="20600fb2-3175-439c-b231-c19851fcb3f1" providerId="ADAL" clId="{1F549001-2E7E-4467-BE6D-B08E84A8DA6B}" dt="2023-02-05T21:35:56.027" v="144" actId="1076"/>
          <ac:spMkLst>
            <pc:docMk/>
            <pc:sldMk cId="900036427" sldId="317"/>
            <ac:spMk id="2" creationId="{00000000-0000-0000-0000-000000000000}"/>
          </ac:spMkLst>
        </pc:spChg>
        <pc:spChg chg="mod">
          <ac:chgData name="Theresa Meyer" userId="20600fb2-3175-439c-b231-c19851fcb3f1" providerId="ADAL" clId="{1F549001-2E7E-4467-BE6D-B08E84A8DA6B}" dt="2023-02-05T21:36:07.252" v="147" actId="1076"/>
          <ac:spMkLst>
            <pc:docMk/>
            <pc:sldMk cId="900036427" sldId="317"/>
            <ac:spMk id="3" creationId="{00000000-0000-0000-0000-000000000000}"/>
          </ac:spMkLst>
        </pc:spChg>
      </pc:sldChg>
      <pc:sldChg chg="modSp add del">
        <pc:chgData name="Theresa Meyer" userId="20600fb2-3175-439c-b231-c19851fcb3f1" providerId="ADAL" clId="{1F549001-2E7E-4467-BE6D-B08E84A8DA6B}" dt="2023-02-05T21:26:14.539" v="8" actId="47"/>
        <pc:sldMkLst>
          <pc:docMk/>
          <pc:sldMk cId="911990419" sldId="317"/>
        </pc:sldMkLst>
        <pc:picChg chg="mod">
          <ac:chgData name="Theresa Meyer" userId="20600fb2-3175-439c-b231-c19851fcb3f1" providerId="ADAL" clId="{1F549001-2E7E-4467-BE6D-B08E84A8DA6B}" dt="2023-02-05T20:12:21.174" v="7" actId="14100"/>
          <ac:picMkLst>
            <pc:docMk/>
            <pc:sldMk cId="911990419" sldId="317"/>
            <ac:picMk id="1026" creationId="{E68FC304-92B2-655D-46A8-1DFBBA9EC51B}"/>
          </ac:picMkLst>
        </pc:picChg>
        <pc:picChg chg="mod">
          <ac:chgData name="Theresa Meyer" userId="20600fb2-3175-439c-b231-c19851fcb3f1" providerId="ADAL" clId="{1F549001-2E7E-4467-BE6D-B08E84A8DA6B}" dt="2023-02-05T20:12:21.174" v="7" actId="14100"/>
          <ac:picMkLst>
            <pc:docMk/>
            <pc:sldMk cId="911990419" sldId="317"/>
            <ac:picMk id="1028" creationId="{2DC9DC6F-5ED0-8614-F023-D6FD6564AF37}"/>
          </ac:picMkLst>
        </pc:picChg>
        <pc:picChg chg="mod">
          <ac:chgData name="Theresa Meyer" userId="20600fb2-3175-439c-b231-c19851fcb3f1" providerId="ADAL" clId="{1F549001-2E7E-4467-BE6D-B08E84A8DA6B}" dt="2023-02-05T20:11:46.640" v="4" actId="732"/>
          <ac:picMkLst>
            <pc:docMk/>
            <pc:sldMk cId="911990419" sldId="317"/>
            <ac:picMk id="1040" creationId="{91637106-4F41-B28D-9FA4-436FF8EDDBDF}"/>
          </ac:picMkLst>
        </pc:picChg>
      </pc:sldChg>
      <pc:sldChg chg="modSp mod">
        <pc:chgData name="Theresa Meyer" userId="20600fb2-3175-439c-b231-c19851fcb3f1" providerId="ADAL" clId="{1F549001-2E7E-4467-BE6D-B08E84A8DA6B}" dt="2023-02-05T21:29:31.448" v="45" actId="14100"/>
        <pc:sldMkLst>
          <pc:docMk/>
          <pc:sldMk cId="1981053479" sldId="321"/>
        </pc:sldMkLst>
        <pc:spChg chg="mod">
          <ac:chgData name="Theresa Meyer" userId="20600fb2-3175-439c-b231-c19851fcb3f1" providerId="ADAL" clId="{1F549001-2E7E-4467-BE6D-B08E84A8DA6B}" dt="2023-02-05T21:29:31.448" v="45" actId="14100"/>
          <ac:spMkLst>
            <pc:docMk/>
            <pc:sldMk cId="1981053479" sldId="321"/>
            <ac:spMk id="24" creationId="{DE1E4092-C48F-7D2D-9B23-67002B9DCFBD}"/>
          </ac:spMkLst>
        </pc:spChg>
      </pc:sldChg>
      <pc:sldChg chg="addSp delSp modSp mod">
        <pc:chgData name="Theresa Meyer" userId="20600fb2-3175-439c-b231-c19851fcb3f1" providerId="ADAL" clId="{1F549001-2E7E-4467-BE6D-B08E84A8DA6B}" dt="2023-02-05T22:04:22.228" v="832" actId="1076"/>
        <pc:sldMkLst>
          <pc:docMk/>
          <pc:sldMk cId="1161450776" sldId="322"/>
        </pc:sldMkLst>
        <pc:spChg chg="add del mod">
          <ac:chgData name="Theresa Meyer" userId="20600fb2-3175-439c-b231-c19851fcb3f1" providerId="ADAL" clId="{1F549001-2E7E-4467-BE6D-B08E84A8DA6B}" dt="2023-02-05T21:39:53.245" v="290" actId="478"/>
          <ac:spMkLst>
            <pc:docMk/>
            <pc:sldMk cId="1161450776" sldId="322"/>
            <ac:spMk id="2" creationId="{461313A1-6DD2-0FC3-E1E4-234A3968CD8B}"/>
          </ac:spMkLst>
        </pc:spChg>
        <pc:spChg chg="add del mod">
          <ac:chgData name="Theresa Meyer" userId="20600fb2-3175-439c-b231-c19851fcb3f1" providerId="ADAL" clId="{1F549001-2E7E-4467-BE6D-B08E84A8DA6B}" dt="2023-02-05T21:39:56.228" v="291" actId="478"/>
          <ac:spMkLst>
            <pc:docMk/>
            <pc:sldMk cId="1161450776" sldId="322"/>
            <ac:spMk id="4" creationId="{361EC2F3-1FBE-E45C-2578-C7A243D34E84}"/>
          </ac:spMkLst>
        </pc:spChg>
        <pc:spChg chg="add mod">
          <ac:chgData name="Theresa Meyer" userId="20600fb2-3175-439c-b231-c19851fcb3f1" providerId="ADAL" clId="{1F549001-2E7E-4467-BE6D-B08E84A8DA6B}" dt="2023-02-05T22:04:22.228" v="832" actId="1076"/>
          <ac:spMkLst>
            <pc:docMk/>
            <pc:sldMk cId="1161450776" sldId="322"/>
            <ac:spMk id="5" creationId="{DD866EBF-D076-13D9-CD62-E7FD02FB59B7}"/>
          </ac:spMkLst>
        </pc:spChg>
        <pc:spChg chg="add mod">
          <ac:chgData name="Theresa Meyer" userId="20600fb2-3175-439c-b231-c19851fcb3f1" providerId="ADAL" clId="{1F549001-2E7E-4467-BE6D-B08E84A8DA6B}" dt="2023-02-05T21:51:43.184" v="562" actId="1076"/>
          <ac:spMkLst>
            <pc:docMk/>
            <pc:sldMk cId="1161450776" sldId="322"/>
            <ac:spMk id="6" creationId="{70516FBA-4D6A-ED65-1FDE-1BE47C8EA65D}"/>
          </ac:spMkLst>
        </pc:spChg>
        <pc:spChg chg="add mod">
          <ac:chgData name="Theresa Meyer" userId="20600fb2-3175-439c-b231-c19851fcb3f1" providerId="ADAL" clId="{1F549001-2E7E-4467-BE6D-B08E84A8DA6B}" dt="2023-02-05T21:51:43.184" v="562" actId="1076"/>
          <ac:spMkLst>
            <pc:docMk/>
            <pc:sldMk cId="1161450776" sldId="322"/>
            <ac:spMk id="7" creationId="{DD99B714-017B-0C1F-019D-B547DC198CD4}"/>
          </ac:spMkLst>
        </pc:spChg>
        <pc:spChg chg="add del mod">
          <ac:chgData name="Theresa Meyer" userId="20600fb2-3175-439c-b231-c19851fcb3f1" providerId="ADAL" clId="{1F549001-2E7E-4467-BE6D-B08E84A8DA6B}" dt="2023-02-05T21:58:17.521" v="730" actId="21"/>
          <ac:spMkLst>
            <pc:docMk/>
            <pc:sldMk cId="1161450776" sldId="322"/>
            <ac:spMk id="9" creationId="{FE7A852F-6BBD-8F6B-2DD3-C5883450C9DF}"/>
          </ac:spMkLst>
        </pc:spChg>
        <pc:spChg chg="add mod">
          <ac:chgData name="Theresa Meyer" userId="20600fb2-3175-439c-b231-c19851fcb3f1" providerId="ADAL" clId="{1F549001-2E7E-4467-BE6D-B08E84A8DA6B}" dt="2023-02-05T21:52:27.145" v="591" actId="14100"/>
          <ac:spMkLst>
            <pc:docMk/>
            <pc:sldMk cId="1161450776" sldId="322"/>
            <ac:spMk id="11" creationId="{6EAB30CF-3FF7-72BF-DEAC-5FD4F26FBFE8}"/>
          </ac:spMkLst>
        </pc:spChg>
        <pc:spChg chg="add mod">
          <ac:chgData name="Theresa Meyer" userId="20600fb2-3175-439c-b231-c19851fcb3f1" providerId="ADAL" clId="{1F549001-2E7E-4467-BE6D-B08E84A8DA6B}" dt="2023-02-05T22:00:13.364" v="748" actId="1076"/>
          <ac:spMkLst>
            <pc:docMk/>
            <pc:sldMk cId="1161450776" sldId="322"/>
            <ac:spMk id="13" creationId="{B90F8405-F1D4-D689-A31E-67A4B66669E3}"/>
          </ac:spMkLst>
        </pc:spChg>
        <pc:spChg chg="add mod">
          <ac:chgData name="Theresa Meyer" userId="20600fb2-3175-439c-b231-c19851fcb3f1" providerId="ADAL" clId="{1F549001-2E7E-4467-BE6D-B08E84A8DA6B}" dt="2023-02-05T22:00:13.364" v="748" actId="1076"/>
          <ac:spMkLst>
            <pc:docMk/>
            <pc:sldMk cId="1161450776" sldId="322"/>
            <ac:spMk id="15" creationId="{448B8C50-EA08-D81B-153E-760380343731}"/>
          </ac:spMkLst>
        </pc:spChg>
        <pc:spChg chg="add mod">
          <ac:chgData name="Theresa Meyer" userId="20600fb2-3175-439c-b231-c19851fcb3f1" providerId="ADAL" clId="{1F549001-2E7E-4467-BE6D-B08E84A8DA6B}" dt="2023-02-05T21:58:51.770" v="737" actId="1076"/>
          <ac:spMkLst>
            <pc:docMk/>
            <pc:sldMk cId="1161450776" sldId="322"/>
            <ac:spMk id="16" creationId="{5C13B1D2-2B73-4FA2-BE4A-C86967765161}"/>
          </ac:spMkLst>
        </pc:spChg>
        <pc:spChg chg="add mod">
          <ac:chgData name="Theresa Meyer" userId="20600fb2-3175-439c-b231-c19851fcb3f1" providerId="ADAL" clId="{1F549001-2E7E-4467-BE6D-B08E84A8DA6B}" dt="2023-02-05T21:58:51.770" v="737" actId="1076"/>
          <ac:spMkLst>
            <pc:docMk/>
            <pc:sldMk cId="1161450776" sldId="322"/>
            <ac:spMk id="17" creationId="{ABF52551-CED9-D266-C7B7-F5CE8A8ED06E}"/>
          </ac:spMkLst>
        </pc:spChg>
        <pc:spChg chg="add mod">
          <ac:chgData name="Theresa Meyer" userId="20600fb2-3175-439c-b231-c19851fcb3f1" providerId="ADAL" clId="{1F549001-2E7E-4467-BE6D-B08E84A8DA6B}" dt="2023-02-05T21:58:51.770" v="737" actId="1076"/>
          <ac:spMkLst>
            <pc:docMk/>
            <pc:sldMk cId="1161450776" sldId="322"/>
            <ac:spMk id="18" creationId="{821173C4-A240-EB46-848C-3FBC61FD8B28}"/>
          </ac:spMkLst>
        </pc:spChg>
        <pc:spChg chg="add del mod">
          <ac:chgData name="Theresa Meyer" userId="20600fb2-3175-439c-b231-c19851fcb3f1" providerId="ADAL" clId="{1F549001-2E7E-4467-BE6D-B08E84A8DA6B}" dt="2023-02-05T21:57:53.140" v="722" actId="21"/>
          <ac:spMkLst>
            <pc:docMk/>
            <pc:sldMk cId="1161450776" sldId="322"/>
            <ac:spMk id="19" creationId="{834F209B-C072-AB96-A53B-27A30D9D7772}"/>
          </ac:spMkLst>
        </pc:spChg>
        <pc:spChg chg="add mod">
          <ac:chgData name="Theresa Meyer" userId="20600fb2-3175-439c-b231-c19851fcb3f1" providerId="ADAL" clId="{1F549001-2E7E-4467-BE6D-B08E84A8DA6B}" dt="2023-02-05T21:58:51.770" v="737" actId="1076"/>
          <ac:spMkLst>
            <pc:docMk/>
            <pc:sldMk cId="1161450776" sldId="322"/>
            <ac:spMk id="20" creationId="{F2704D7C-357A-9E22-F4EE-99F554A12DD0}"/>
          </ac:spMkLst>
        </pc:spChg>
        <pc:spChg chg="add mod">
          <ac:chgData name="Theresa Meyer" userId="20600fb2-3175-439c-b231-c19851fcb3f1" providerId="ADAL" clId="{1F549001-2E7E-4467-BE6D-B08E84A8DA6B}" dt="2023-02-05T22:00:13.364" v="748" actId="1076"/>
          <ac:spMkLst>
            <pc:docMk/>
            <pc:sldMk cId="1161450776" sldId="322"/>
            <ac:spMk id="21" creationId="{AC38A291-5B1C-4B5E-67E9-7AD1E10349F1}"/>
          </ac:spMkLst>
        </pc:spChg>
        <pc:spChg chg="add mod">
          <ac:chgData name="Theresa Meyer" userId="20600fb2-3175-439c-b231-c19851fcb3f1" providerId="ADAL" clId="{1F549001-2E7E-4467-BE6D-B08E84A8DA6B}" dt="2023-02-05T22:00:13.364" v="748" actId="1076"/>
          <ac:spMkLst>
            <pc:docMk/>
            <pc:sldMk cId="1161450776" sldId="322"/>
            <ac:spMk id="22" creationId="{6D3CD2EC-F55B-5DF8-65D8-C17D92572F2E}"/>
          </ac:spMkLst>
        </pc:spChg>
        <pc:spChg chg="add del mod">
          <ac:chgData name="Theresa Meyer" userId="20600fb2-3175-439c-b231-c19851fcb3f1" providerId="ADAL" clId="{1F549001-2E7E-4467-BE6D-B08E84A8DA6B}" dt="2023-02-05T21:56:29.867" v="703"/>
          <ac:spMkLst>
            <pc:docMk/>
            <pc:sldMk cId="1161450776" sldId="322"/>
            <ac:spMk id="23" creationId="{557E36CE-90C7-20E1-1243-FACA923424BD}"/>
          </ac:spMkLst>
        </pc:spChg>
        <pc:spChg chg="add mod">
          <ac:chgData name="Theresa Meyer" userId="20600fb2-3175-439c-b231-c19851fcb3f1" providerId="ADAL" clId="{1F549001-2E7E-4467-BE6D-B08E84A8DA6B}" dt="2023-02-05T21:57:53.416" v="723"/>
          <ac:spMkLst>
            <pc:docMk/>
            <pc:sldMk cId="1161450776" sldId="322"/>
            <ac:spMk id="26" creationId="{58812670-C42D-2412-A642-D38DF7F29D35}"/>
          </ac:spMkLst>
        </pc:spChg>
        <pc:spChg chg="mod">
          <ac:chgData name="Theresa Meyer" userId="20600fb2-3175-439c-b231-c19851fcb3f1" providerId="ADAL" clId="{1F549001-2E7E-4467-BE6D-B08E84A8DA6B}" dt="2023-02-05T21:39:50.492" v="288" actId="1076"/>
          <ac:spMkLst>
            <pc:docMk/>
            <pc:sldMk cId="1161450776" sldId="322"/>
            <ac:spMk id="27" creationId="{BEBA5FAE-A10B-B2F0-A41E-53D55356438E}"/>
          </ac:spMkLst>
        </pc:spChg>
        <pc:spChg chg="del mod">
          <ac:chgData name="Theresa Meyer" userId="20600fb2-3175-439c-b231-c19851fcb3f1" providerId="ADAL" clId="{1F549001-2E7E-4467-BE6D-B08E84A8DA6B}" dt="2023-02-05T21:57:30.721" v="718" actId="478"/>
          <ac:spMkLst>
            <pc:docMk/>
            <pc:sldMk cId="1161450776" sldId="322"/>
            <ac:spMk id="28" creationId="{4647B7E0-E584-5210-028A-D3803AD6E117}"/>
          </ac:spMkLst>
        </pc:spChg>
        <pc:spChg chg="del mod">
          <ac:chgData name="Theresa Meyer" userId="20600fb2-3175-439c-b231-c19851fcb3f1" providerId="ADAL" clId="{1F549001-2E7E-4467-BE6D-B08E84A8DA6B}" dt="2023-02-05T21:57:30.721" v="718" actId="478"/>
          <ac:spMkLst>
            <pc:docMk/>
            <pc:sldMk cId="1161450776" sldId="322"/>
            <ac:spMk id="29" creationId="{3F899BA6-E990-117B-32FD-815FF8B5045C}"/>
          </ac:spMkLst>
        </pc:spChg>
        <pc:spChg chg="del mod">
          <ac:chgData name="Theresa Meyer" userId="20600fb2-3175-439c-b231-c19851fcb3f1" providerId="ADAL" clId="{1F549001-2E7E-4467-BE6D-B08E84A8DA6B}" dt="2023-02-05T21:57:30.721" v="718" actId="478"/>
          <ac:spMkLst>
            <pc:docMk/>
            <pc:sldMk cId="1161450776" sldId="322"/>
            <ac:spMk id="30" creationId="{4D8224E2-1369-DD5F-CDED-1BBFF23A35CC}"/>
          </ac:spMkLst>
        </pc:spChg>
        <pc:spChg chg="del mod">
          <ac:chgData name="Theresa Meyer" userId="20600fb2-3175-439c-b231-c19851fcb3f1" providerId="ADAL" clId="{1F549001-2E7E-4467-BE6D-B08E84A8DA6B}" dt="2023-02-05T21:57:30.721" v="718" actId="478"/>
          <ac:spMkLst>
            <pc:docMk/>
            <pc:sldMk cId="1161450776" sldId="322"/>
            <ac:spMk id="31" creationId="{D6E98F0A-7E94-A558-7A8C-88D0ED1A814E}"/>
          </ac:spMkLst>
        </pc:spChg>
        <pc:spChg chg="del mod">
          <ac:chgData name="Theresa Meyer" userId="20600fb2-3175-439c-b231-c19851fcb3f1" providerId="ADAL" clId="{1F549001-2E7E-4467-BE6D-B08E84A8DA6B}" dt="2023-02-05T21:57:30.721" v="718" actId="478"/>
          <ac:spMkLst>
            <pc:docMk/>
            <pc:sldMk cId="1161450776" sldId="322"/>
            <ac:spMk id="32" creationId="{24523FB5-869F-933A-1D13-4E312B1108BA}"/>
          </ac:spMkLst>
        </pc:spChg>
        <pc:spChg chg="del mod">
          <ac:chgData name="Theresa Meyer" userId="20600fb2-3175-439c-b231-c19851fcb3f1" providerId="ADAL" clId="{1F549001-2E7E-4467-BE6D-B08E84A8DA6B}" dt="2023-02-05T21:57:30.721" v="718" actId="478"/>
          <ac:spMkLst>
            <pc:docMk/>
            <pc:sldMk cId="1161450776" sldId="322"/>
            <ac:spMk id="33" creationId="{FFAFB1E2-E3F4-6C25-A2A5-599B53FF5B6D}"/>
          </ac:spMkLst>
        </pc:spChg>
        <pc:spChg chg="del mod">
          <ac:chgData name="Theresa Meyer" userId="20600fb2-3175-439c-b231-c19851fcb3f1" providerId="ADAL" clId="{1F549001-2E7E-4467-BE6D-B08E84A8DA6B}" dt="2023-02-05T21:57:30.721" v="718" actId="478"/>
          <ac:spMkLst>
            <pc:docMk/>
            <pc:sldMk cId="1161450776" sldId="322"/>
            <ac:spMk id="34" creationId="{D64A7272-2D56-43AF-D821-7CE6EE6F0BDB}"/>
          </ac:spMkLst>
        </pc:spChg>
        <pc:spChg chg="add del mod">
          <ac:chgData name="Theresa Meyer" userId="20600fb2-3175-439c-b231-c19851fcb3f1" providerId="ADAL" clId="{1F549001-2E7E-4467-BE6D-B08E84A8DA6B}" dt="2023-02-05T21:57:30.721" v="718" actId="478"/>
          <ac:spMkLst>
            <pc:docMk/>
            <pc:sldMk cId="1161450776" sldId="322"/>
            <ac:spMk id="35" creationId="{0C2FF712-F632-2538-BFAD-A1C316075696}"/>
          </ac:spMkLst>
        </pc:spChg>
        <pc:spChg chg="del mod">
          <ac:chgData name="Theresa Meyer" userId="20600fb2-3175-439c-b231-c19851fcb3f1" providerId="ADAL" clId="{1F549001-2E7E-4467-BE6D-B08E84A8DA6B}" dt="2023-02-05T21:57:30.721" v="718" actId="478"/>
          <ac:spMkLst>
            <pc:docMk/>
            <pc:sldMk cId="1161450776" sldId="322"/>
            <ac:spMk id="36" creationId="{0364B2D7-7A04-5251-886E-6ADE4EE4EE86}"/>
          </ac:spMkLst>
        </pc:spChg>
        <pc:spChg chg="del mod">
          <ac:chgData name="Theresa Meyer" userId="20600fb2-3175-439c-b231-c19851fcb3f1" providerId="ADAL" clId="{1F549001-2E7E-4467-BE6D-B08E84A8DA6B}" dt="2023-02-05T21:57:30.721" v="718" actId="478"/>
          <ac:spMkLst>
            <pc:docMk/>
            <pc:sldMk cId="1161450776" sldId="322"/>
            <ac:spMk id="37" creationId="{FF4F0469-FF74-0403-2CE9-06709E41FA6E}"/>
          </ac:spMkLst>
        </pc:spChg>
        <pc:spChg chg="del mod">
          <ac:chgData name="Theresa Meyer" userId="20600fb2-3175-439c-b231-c19851fcb3f1" providerId="ADAL" clId="{1F549001-2E7E-4467-BE6D-B08E84A8DA6B}" dt="2023-02-05T21:57:30.721" v="718" actId="478"/>
          <ac:spMkLst>
            <pc:docMk/>
            <pc:sldMk cId="1161450776" sldId="322"/>
            <ac:spMk id="38" creationId="{157F9E39-B14B-AD6B-6A48-E76D3E67807F}"/>
          </ac:spMkLst>
        </pc:spChg>
        <pc:spChg chg="del mod">
          <ac:chgData name="Theresa Meyer" userId="20600fb2-3175-439c-b231-c19851fcb3f1" providerId="ADAL" clId="{1F549001-2E7E-4467-BE6D-B08E84A8DA6B}" dt="2023-02-05T21:57:30.721" v="718" actId="478"/>
          <ac:spMkLst>
            <pc:docMk/>
            <pc:sldMk cId="1161450776" sldId="322"/>
            <ac:spMk id="39" creationId="{18971EDF-241B-37B4-CB9B-983E76E617BF}"/>
          </ac:spMkLst>
        </pc:spChg>
        <pc:spChg chg="del mod">
          <ac:chgData name="Theresa Meyer" userId="20600fb2-3175-439c-b231-c19851fcb3f1" providerId="ADAL" clId="{1F549001-2E7E-4467-BE6D-B08E84A8DA6B}" dt="2023-02-05T21:57:30.721" v="718" actId="478"/>
          <ac:spMkLst>
            <pc:docMk/>
            <pc:sldMk cId="1161450776" sldId="322"/>
            <ac:spMk id="40" creationId="{E1AFD7EB-44FA-1EEA-1EB5-1952D8E2E692}"/>
          </ac:spMkLst>
        </pc:spChg>
        <pc:spChg chg="del mod">
          <ac:chgData name="Theresa Meyer" userId="20600fb2-3175-439c-b231-c19851fcb3f1" providerId="ADAL" clId="{1F549001-2E7E-4467-BE6D-B08E84A8DA6B}" dt="2023-02-05T21:57:30.721" v="718" actId="478"/>
          <ac:spMkLst>
            <pc:docMk/>
            <pc:sldMk cId="1161450776" sldId="322"/>
            <ac:spMk id="41" creationId="{9C13CB8C-E62A-A662-3557-57B90924F487}"/>
          </ac:spMkLst>
        </pc:spChg>
        <pc:spChg chg="del mod">
          <ac:chgData name="Theresa Meyer" userId="20600fb2-3175-439c-b231-c19851fcb3f1" providerId="ADAL" clId="{1F549001-2E7E-4467-BE6D-B08E84A8DA6B}" dt="2023-02-05T21:57:30.721" v="718" actId="478"/>
          <ac:spMkLst>
            <pc:docMk/>
            <pc:sldMk cId="1161450776" sldId="322"/>
            <ac:spMk id="42" creationId="{3B8CFC27-CF54-B928-0097-BF3EF05910BD}"/>
          </ac:spMkLst>
        </pc:spChg>
        <pc:spChg chg="del mod">
          <ac:chgData name="Theresa Meyer" userId="20600fb2-3175-439c-b231-c19851fcb3f1" providerId="ADAL" clId="{1F549001-2E7E-4467-BE6D-B08E84A8DA6B}" dt="2023-02-05T21:57:30.721" v="718" actId="478"/>
          <ac:spMkLst>
            <pc:docMk/>
            <pc:sldMk cId="1161450776" sldId="322"/>
            <ac:spMk id="43" creationId="{77711944-74BA-63BB-B601-150BD427FF61}"/>
          </ac:spMkLst>
        </pc:spChg>
        <pc:spChg chg="del mod">
          <ac:chgData name="Theresa Meyer" userId="20600fb2-3175-439c-b231-c19851fcb3f1" providerId="ADAL" clId="{1F549001-2E7E-4467-BE6D-B08E84A8DA6B}" dt="2023-02-05T21:57:30.721" v="718" actId="478"/>
          <ac:spMkLst>
            <pc:docMk/>
            <pc:sldMk cId="1161450776" sldId="322"/>
            <ac:spMk id="44" creationId="{6AC7E413-A100-F4F2-A296-41B1840DF61A}"/>
          </ac:spMkLst>
        </pc:spChg>
        <pc:spChg chg="del mod">
          <ac:chgData name="Theresa Meyer" userId="20600fb2-3175-439c-b231-c19851fcb3f1" providerId="ADAL" clId="{1F549001-2E7E-4467-BE6D-B08E84A8DA6B}" dt="2023-02-05T21:57:30.721" v="718" actId="478"/>
          <ac:spMkLst>
            <pc:docMk/>
            <pc:sldMk cId="1161450776" sldId="322"/>
            <ac:spMk id="45" creationId="{BB941191-699E-54AB-5F09-96E3BF0E6241}"/>
          </ac:spMkLst>
        </pc:spChg>
        <pc:spChg chg="del mod">
          <ac:chgData name="Theresa Meyer" userId="20600fb2-3175-439c-b231-c19851fcb3f1" providerId="ADAL" clId="{1F549001-2E7E-4467-BE6D-B08E84A8DA6B}" dt="2023-02-05T21:57:30.721" v="718" actId="478"/>
          <ac:spMkLst>
            <pc:docMk/>
            <pc:sldMk cId="1161450776" sldId="322"/>
            <ac:spMk id="46" creationId="{71BCDA16-C987-951B-9536-B66EA1B2A645}"/>
          </ac:spMkLst>
        </pc:spChg>
        <pc:spChg chg="del mod">
          <ac:chgData name="Theresa Meyer" userId="20600fb2-3175-439c-b231-c19851fcb3f1" providerId="ADAL" clId="{1F549001-2E7E-4467-BE6D-B08E84A8DA6B}" dt="2023-02-05T21:57:30.721" v="718" actId="478"/>
          <ac:spMkLst>
            <pc:docMk/>
            <pc:sldMk cId="1161450776" sldId="322"/>
            <ac:spMk id="47" creationId="{B3DCC0AF-B759-8C05-985F-D1F2F5608B30}"/>
          </ac:spMkLst>
        </pc:spChg>
        <pc:spChg chg="del mod">
          <ac:chgData name="Theresa Meyer" userId="20600fb2-3175-439c-b231-c19851fcb3f1" providerId="ADAL" clId="{1F549001-2E7E-4467-BE6D-B08E84A8DA6B}" dt="2023-02-05T21:57:30.721" v="718" actId="478"/>
          <ac:spMkLst>
            <pc:docMk/>
            <pc:sldMk cId="1161450776" sldId="322"/>
            <ac:spMk id="48" creationId="{EDA95CF3-39EA-A2B9-FBC1-396B34BAC96E}"/>
          </ac:spMkLst>
        </pc:spChg>
        <pc:spChg chg="add mod">
          <ac:chgData name="Theresa Meyer" userId="20600fb2-3175-439c-b231-c19851fcb3f1" providerId="ADAL" clId="{1F549001-2E7E-4467-BE6D-B08E84A8DA6B}" dt="2023-02-05T21:58:18.020" v="731"/>
          <ac:spMkLst>
            <pc:docMk/>
            <pc:sldMk cId="1161450776" sldId="322"/>
            <ac:spMk id="51" creationId="{7E3BE275-7226-FE06-C63F-E63D3C18BBE6}"/>
          </ac:spMkLst>
        </pc:spChg>
        <pc:cxnChg chg="add mod">
          <ac:chgData name="Theresa Meyer" userId="20600fb2-3175-439c-b231-c19851fcb3f1" providerId="ADAL" clId="{1F549001-2E7E-4467-BE6D-B08E84A8DA6B}" dt="2023-02-05T21:57:50.326" v="721" actId="1582"/>
          <ac:cxnSpMkLst>
            <pc:docMk/>
            <pc:sldMk cId="1161450776" sldId="322"/>
            <ac:cxnSpMk id="25" creationId="{285E2EAD-955D-EDE0-31F3-656A307831DF}"/>
          </ac:cxnSpMkLst>
        </pc:cxnChg>
        <pc:cxnChg chg="add del mod ord">
          <ac:chgData name="Theresa Meyer" userId="20600fb2-3175-439c-b231-c19851fcb3f1" providerId="ADAL" clId="{1F549001-2E7E-4467-BE6D-B08E84A8DA6B}" dt="2023-02-05T21:58:32.363" v="734" actId="478"/>
          <ac:cxnSpMkLst>
            <pc:docMk/>
            <pc:sldMk cId="1161450776" sldId="322"/>
            <ac:cxnSpMk id="49" creationId="{5FA52F43-1BCC-4BEB-6775-AA2612B87CF4}"/>
          </ac:cxnSpMkLst>
        </pc:cxnChg>
        <pc:cxnChg chg="add del mod">
          <ac:chgData name="Theresa Meyer" userId="20600fb2-3175-439c-b231-c19851fcb3f1" providerId="ADAL" clId="{1F549001-2E7E-4467-BE6D-B08E84A8DA6B}" dt="2023-02-05T21:59:21.079" v="740" actId="478"/>
          <ac:cxnSpMkLst>
            <pc:docMk/>
            <pc:sldMk cId="1161450776" sldId="322"/>
            <ac:cxnSpMk id="50" creationId="{CCEA3538-8831-B3AB-0FD9-68A903293D4C}"/>
          </ac:cxnSpMkLst>
        </pc:cxnChg>
      </pc:sldChg>
      <pc:sldChg chg="addSp delSp modSp mod">
        <pc:chgData name="Theresa Meyer" userId="20600fb2-3175-439c-b231-c19851fcb3f1" providerId="ADAL" clId="{1F549001-2E7E-4467-BE6D-B08E84A8DA6B}" dt="2023-02-05T21:47:15.917" v="470" actId="108"/>
        <pc:sldMkLst>
          <pc:docMk/>
          <pc:sldMk cId="4195627779" sldId="323"/>
        </pc:sldMkLst>
        <pc:spChg chg="add del mod">
          <ac:chgData name="Theresa Meyer" userId="20600fb2-3175-439c-b231-c19851fcb3f1" providerId="ADAL" clId="{1F549001-2E7E-4467-BE6D-B08E84A8DA6B}" dt="2023-02-05T21:42:31.628" v="383"/>
          <ac:spMkLst>
            <pc:docMk/>
            <pc:sldMk cId="4195627779" sldId="323"/>
            <ac:spMk id="2" creationId="{9E7929C1-7E5C-F1F9-A539-9E6A93307498}"/>
          </ac:spMkLst>
        </pc:spChg>
        <pc:spChg chg="add mod">
          <ac:chgData name="Theresa Meyer" userId="20600fb2-3175-439c-b231-c19851fcb3f1" providerId="ADAL" clId="{1F549001-2E7E-4467-BE6D-B08E84A8DA6B}" dt="2023-02-05T21:47:15.917" v="470" actId="108"/>
          <ac:spMkLst>
            <pc:docMk/>
            <pc:sldMk cId="4195627779" sldId="323"/>
            <ac:spMk id="4" creationId="{033B24E1-BA56-11F9-9097-6C42A7B5D278}"/>
          </ac:spMkLst>
        </pc:spChg>
        <pc:spChg chg="del mod">
          <ac:chgData name="Theresa Meyer" userId="20600fb2-3175-439c-b231-c19851fcb3f1" providerId="ADAL" clId="{1F549001-2E7E-4467-BE6D-B08E84A8DA6B}" dt="2023-02-05T21:43:00.868" v="397" actId="478"/>
          <ac:spMkLst>
            <pc:docMk/>
            <pc:sldMk cId="4195627779" sldId="323"/>
            <ac:spMk id="16" creationId="{16A190E1-44B5-3124-E1DF-76B4D7E03B2E}"/>
          </ac:spMkLst>
        </pc:spChg>
        <pc:spChg chg="mod">
          <ac:chgData name="Theresa Meyer" userId="20600fb2-3175-439c-b231-c19851fcb3f1" providerId="ADAL" clId="{1F549001-2E7E-4467-BE6D-B08E84A8DA6B}" dt="2023-02-05T21:42:35.101" v="384" actId="1076"/>
          <ac:spMkLst>
            <pc:docMk/>
            <pc:sldMk cId="4195627779" sldId="323"/>
            <ac:spMk id="17" creationId="{EF7BA776-3EEE-694F-952E-969F91F9E5C1}"/>
          </ac:spMkLst>
        </pc:spChg>
      </pc:sldChg>
      <pc:sldChg chg="addSp delSp modSp mod">
        <pc:chgData name="Theresa Meyer" userId="20600fb2-3175-439c-b231-c19851fcb3f1" providerId="ADAL" clId="{1F549001-2E7E-4467-BE6D-B08E84A8DA6B}" dt="2023-02-05T21:47:23.221" v="474" actId="108"/>
        <pc:sldMkLst>
          <pc:docMk/>
          <pc:sldMk cId="1144161099" sldId="324"/>
        </pc:sldMkLst>
        <pc:spChg chg="add mod">
          <ac:chgData name="Theresa Meyer" userId="20600fb2-3175-439c-b231-c19851fcb3f1" providerId="ADAL" clId="{1F549001-2E7E-4467-BE6D-B08E84A8DA6B}" dt="2023-02-05T21:40:05.611" v="300" actId="20577"/>
          <ac:spMkLst>
            <pc:docMk/>
            <pc:sldMk cId="1144161099" sldId="324"/>
            <ac:spMk id="2" creationId="{011ABA20-687F-6796-FA34-4348690C6C20}"/>
          </ac:spMkLst>
        </pc:spChg>
        <pc:spChg chg="add mod">
          <ac:chgData name="Theresa Meyer" userId="20600fb2-3175-439c-b231-c19851fcb3f1" providerId="ADAL" clId="{1F549001-2E7E-4467-BE6D-B08E84A8DA6B}" dt="2023-02-05T21:47:23.221" v="474" actId="108"/>
          <ac:spMkLst>
            <pc:docMk/>
            <pc:sldMk cId="1144161099" sldId="324"/>
            <ac:spMk id="4" creationId="{90ADF232-2314-98BC-1D52-5AD955107313}"/>
          </ac:spMkLst>
        </pc:spChg>
        <pc:spChg chg="del mod">
          <ac:chgData name="Theresa Meyer" userId="20600fb2-3175-439c-b231-c19851fcb3f1" providerId="ADAL" clId="{1F549001-2E7E-4467-BE6D-B08E84A8DA6B}" dt="2023-02-05T21:41:17.477" v="336" actId="478"/>
          <ac:spMkLst>
            <pc:docMk/>
            <pc:sldMk cId="1144161099" sldId="324"/>
            <ac:spMk id="23" creationId="{E33D7D68-02F8-EE6F-78BF-63305B35CE70}"/>
          </ac:spMkLst>
        </pc:spChg>
        <pc:spChg chg="del">
          <ac:chgData name="Theresa Meyer" userId="20600fb2-3175-439c-b231-c19851fcb3f1" providerId="ADAL" clId="{1F549001-2E7E-4467-BE6D-B08E84A8DA6B}" dt="2023-02-05T21:40:01.758" v="292" actId="478"/>
          <ac:spMkLst>
            <pc:docMk/>
            <pc:sldMk cId="1144161099" sldId="324"/>
            <ac:spMk id="24" creationId="{A8F36943-9226-B6A0-1BE3-6FA36868D487}"/>
          </ac:spMkLst>
        </pc:spChg>
      </pc:sldChg>
      <pc:sldChg chg="addSp delSp modSp mod">
        <pc:chgData name="Theresa Meyer" userId="20600fb2-3175-439c-b231-c19851fcb3f1" providerId="ADAL" clId="{1F549001-2E7E-4467-BE6D-B08E84A8DA6B}" dt="2023-02-05T21:38:32.574" v="238" actId="1076"/>
        <pc:sldMkLst>
          <pc:docMk/>
          <pc:sldMk cId="917813938" sldId="325"/>
        </pc:sldMkLst>
        <pc:spChg chg="add del mod">
          <ac:chgData name="Theresa Meyer" userId="20600fb2-3175-439c-b231-c19851fcb3f1" providerId="ADAL" clId="{1F549001-2E7E-4467-BE6D-B08E84A8DA6B}" dt="2023-02-05T21:37:44.738" v="224"/>
          <ac:spMkLst>
            <pc:docMk/>
            <pc:sldMk cId="917813938" sldId="325"/>
            <ac:spMk id="2" creationId="{8A044992-56D9-0FB0-CD06-30747D062F75}"/>
          </ac:spMkLst>
        </pc:spChg>
        <pc:spChg chg="mod">
          <ac:chgData name="Theresa Meyer" userId="20600fb2-3175-439c-b231-c19851fcb3f1" providerId="ADAL" clId="{1F549001-2E7E-4467-BE6D-B08E84A8DA6B}" dt="2023-02-05T21:37:36.150" v="222" actId="1076"/>
          <ac:spMkLst>
            <pc:docMk/>
            <pc:sldMk cId="917813938" sldId="325"/>
            <ac:spMk id="9" creationId="{C0117248-4399-6957-49D7-7D12B8B517C0}"/>
          </ac:spMkLst>
        </pc:spChg>
        <pc:graphicFrameChg chg="mod modGraphic">
          <ac:chgData name="Theresa Meyer" userId="20600fb2-3175-439c-b231-c19851fcb3f1" providerId="ADAL" clId="{1F549001-2E7E-4467-BE6D-B08E84A8DA6B}" dt="2023-02-05T21:38:32.574" v="238" actId="1076"/>
          <ac:graphicFrameMkLst>
            <pc:docMk/>
            <pc:sldMk cId="917813938" sldId="325"/>
            <ac:graphicFrameMk id="11" creationId="{9645C5F4-13CC-B89E-B9B8-28137ADBE946}"/>
          </ac:graphicFrameMkLst>
        </pc:graphicFrameChg>
      </pc:sldChg>
      <pc:sldChg chg="addSp delSp modSp mod">
        <pc:chgData name="Theresa Meyer" userId="20600fb2-3175-439c-b231-c19851fcb3f1" providerId="ADAL" clId="{1F549001-2E7E-4467-BE6D-B08E84A8DA6B}" dt="2023-02-05T21:46:59.604" v="467" actId="207"/>
        <pc:sldMkLst>
          <pc:docMk/>
          <pc:sldMk cId="924151580" sldId="326"/>
        </pc:sldMkLst>
        <pc:spChg chg="add del mod">
          <ac:chgData name="Theresa Meyer" userId="20600fb2-3175-439c-b231-c19851fcb3f1" providerId="ADAL" clId="{1F549001-2E7E-4467-BE6D-B08E84A8DA6B}" dt="2023-02-05T21:39:01.174" v="263" actId="478"/>
          <ac:spMkLst>
            <pc:docMk/>
            <pc:sldMk cId="924151580" sldId="326"/>
            <ac:spMk id="3" creationId="{4D5DF3AA-6188-86B0-7FE6-20A54BBB7177}"/>
          </ac:spMkLst>
        </pc:spChg>
        <pc:spChg chg="mod">
          <ac:chgData name="Theresa Meyer" userId="20600fb2-3175-439c-b231-c19851fcb3f1" providerId="ADAL" clId="{1F549001-2E7E-4467-BE6D-B08E84A8DA6B}" dt="2023-02-05T21:46:59.604" v="467" actId="207"/>
          <ac:spMkLst>
            <pc:docMk/>
            <pc:sldMk cId="924151580" sldId="326"/>
            <ac:spMk id="4" creationId="{AF51F8E0-AB56-E88C-388D-4B70207F3E24}"/>
          </ac:spMkLst>
        </pc:spChg>
        <pc:spChg chg="del mod">
          <ac:chgData name="Theresa Meyer" userId="20600fb2-3175-439c-b231-c19851fcb3f1" providerId="ADAL" clId="{1F549001-2E7E-4467-BE6D-B08E84A8DA6B}" dt="2023-02-05T21:38:58.230" v="260" actId="478"/>
          <ac:spMkLst>
            <pc:docMk/>
            <pc:sldMk cId="924151580" sldId="326"/>
            <ac:spMk id="5" creationId="{DB6791AF-E4F2-14F2-A8C1-ECF077E59438}"/>
          </ac:spMkLst>
        </pc:spChg>
        <pc:spChg chg="add del mod">
          <ac:chgData name="Theresa Meyer" userId="20600fb2-3175-439c-b231-c19851fcb3f1" providerId="ADAL" clId="{1F549001-2E7E-4467-BE6D-B08E84A8DA6B}" dt="2023-02-05T21:38:59.563" v="262"/>
          <ac:spMkLst>
            <pc:docMk/>
            <pc:sldMk cId="924151580" sldId="326"/>
            <ac:spMk id="6" creationId="{13DF3496-9CF5-CC5C-59EF-D07861DCE497}"/>
          </ac:spMkLst>
        </pc:spChg>
        <pc:spChg chg="add mod">
          <ac:chgData name="Theresa Meyer" userId="20600fb2-3175-439c-b231-c19851fcb3f1" providerId="ADAL" clId="{1F549001-2E7E-4467-BE6D-B08E84A8DA6B}" dt="2023-02-05T21:39:04.268" v="271" actId="20577"/>
          <ac:spMkLst>
            <pc:docMk/>
            <pc:sldMk cId="924151580" sldId="326"/>
            <ac:spMk id="7" creationId="{6EE5D954-9502-C483-18DA-2BF3EE046C91}"/>
          </ac:spMkLst>
        </pc:spChg>
      </pc:sldChg>
      <pc:sldChg chg="modSp mod">
        <pc:chgData name="Theresa Meyer" userId="20600fb2-3175-439c-b231-c19851fcb3f1" providerId="ADAL" clId="{1F549001-2E7E-4467-BE6D-B08E84A8DA6B}" dt="2023-02-05T22:13:01.068" v="895" actId="179"/>
        <pc:sldMkLst>
          <pc:docMk/>
          <pc:sldMk cId="204838824" sldId="327"/>
        </pc:sldMkLst>
        <pc:graphicFrameChg chg="mod modGraphic">
          <ac:chgData name="Theresa Meyer" userId="20600fb2-3175-439c-b231-c19851fcb3f1" providerId="ADAL" clId="{1F549001-2E7E-4467-BE6D-B08E84A8DA6B}" dt="2023-02-05T22:13:01.068" v="895" actId="179"/>
          <ac:graphicFrameMkLst>
            <pc:docMk/>
            <pc:sldMk cId="204838824" sldId="327"/>
            <ac:graphicFrameMk id="13" creationId="{A5FA218C-BB1C-BA59-CB85-EC6850074207}"/>
          </ac:graphicFrameMkLst>
        </pc:graphicFrameChg>
        <pc:graphicFrameChg chg="mod">
          <ac:chgData name="Theresa Meyer" userId="20600fb2-3175-439c-b231-c19851fcb3f1" providerId="ADAL" clId="{1F549001-2E7E-4467-BE6D-B08E84A8DA6B}" dt="2023-02-05T21:45:09.573" v="430" actId="1076"/>
          <ac:graphicFrameMkLst>
            <pc:docMk/>
            <pc:sldMk cId="204838824" sldId="327"/>
            <ac:graphicFrameMk id="15" creationId="{9FFA74ED-F576-17DF-56D0-08287F21A8DF}"/>
          </ac:graphicFrameMkLst>
        </pc:graphicFrameChg>
      </pc:sldChg>
      <pc:sldChg chg="modSp mod">
        <pc:chgData name="Theresa Meyer" userId="20600fb2-3175-439c-b231-c19851fcb3f1" providerId="ADAL" clId="{1F549001-2E7E-4467-BE6D-B08E84A8DA6B}" dt="2023-02-05T22:16:23.133" v="897" actId="207"/>
        <pc:sldMkLst>
          <pc:docMk/>
          <pc:sldMk cId="2704006419" sldId="328"/>
        </pc:sldMkLst>
        <pc:graphicFrameChg chg="mod modGraphic">
          <ac:chgData name="Theresa Meyer" userId="20600fb2-3175-439c-b231-c19851fcb3f1" providerId="ADAL" clId="{1F549001-2E7E-4467-BE6D-B08E84A8DA6B}" dt="2023-02-05T22:12:25.316" v="882" actId="179"/>
          <ac:graphicFrameMkLst>
            <pc:docMk/>
            <pc:sldMk cId="2704006419" sldId="328"/>
            <ac:graphicFrameMk id="2" creationId="{BC1691DD-500A-68CF-DC67-A23402DFAC62}"/>
          </ac:graphicFrameMkLst>
        </pc:graphicFrameChg>
        <pc:graphicFrameChg chg="mod modGraphic">
          <ac:chgData name="Theresa Meyer" userId="20600fb2-3175-439c-b231-c19851fcb3f1" providerId="ADAL" clId="{1F549001-2E7E-4467-BE6D-B08E84A8DA6B}" dt="2023-02-05T22:16:23.133" v="897" actId="207"/>
          <ac:graphicFrameMkLst>
            <pc:docMk/>
            <pc:sldMk cId="2704006419" sldId="328"/>
            <ac:graphicFrameMk id="5" creationId="{C033ED32-ABAD-6BEE-60AD-3D82CECBE4D3}"/>
          </ac:graphicFrameMkLst>
        </pc:graphicFrameChg>
      </pc:sldChg>
      <pc:sldChg chg="addSp delSp modSp add del mod">
        <pc:chgData name="Theresa Meyer" userId="20600fb2-3175-439c-b231-c19851fcb3f1" providerId="ADAL" clId="{1F549001-2E7E-4467-BE6D-B08E84A8DA6B}" dt="2023-02-05T22:04:53.100" v="857" actId="47"/>
        <pc:sldMkLst>
          <pc:docMk/>
          <pc:sldMk cId="3559080449" sldId="330"/>
        </pc:sldMkLst>
        <pc:spChg chg="add mod">
          <ac:chgData name="Theresa Meyer" userId="20600fb2-3175-439c-b231-c19851fcb3f1" providerId="ADAL" clId="{1F549001-2E7E-4467-BE6D-B08E84A8DA6B}" dt="2023-02-05T22:04:28.077" v="840" actId="20577"/>
          <ac:spMkLst>
            <pc:docMk/>
            <pc:sldMk cId="3559080449" sldId="330"/>
            <ac:spMk id="3" creationId="{C3C3EE0E-57D9-11CC-1138-FB231CE92D26}"/>
          </ac:spMkLst>
        </pc:spChg>
        <pc:spChg chg="del">
          <ac:chgData name="Theresa Meyer" userId="20600fb2-3175-439c-b231-c19851fcb3f1" providerId="ADAL" clId="{1F549001-2E7E-4467-BE6D-B08E84A8DA6B}" dt="2023-02-05T22:04:16.708" v="830" actId="478"/>
          <ac:spMkLst>
            <pc:docMk/>
            <pc:sldMk cId="3559080449" sldId="330"/>
            <ac:spMk id="4" creationId="{90ADF232-2314-98BC-1D52-5AD955107313}"/>
          </ac:spMkLst>
        </pc:spChg>
        <pc:spChg chg="add mod">
          <ac:chgData name="Theresa Meyer" userId="20600fb2-3175-439c-b231-c19851fcb3f1" providerId="ADAL" clId="{1F549001-2E7E-4467-BE6D-B08E84A8DA6B}" dt="2023-02-05T22:04:44.803" v="856" actId="14100"/>
          <ac:spMkLst>
            <pc:docMk/>
            <pc:sldMk cId="3559080449" sldId="330"/>
            <ac:spMk id="5" creationId="{71F736E8-68C0-8452-9F66-0309E2FB575E}"/>
          </ac:spMkLst>
        </pc:spChg>
      </pc:sldChg>
      <pc:sldChg chg="addSp delSp modSp new mod ord modAnim">
        <pc:chgData name="Theresa Meyer" userId="20600fb2-3175-439c-b231-c19851fcb3f1" providerId="ADAL" clId="{1F549001-2E7E-4467-BE6D-B08E84A8DA6B}" dt="2023-02-12T18:07:37.859" v="1062"/>
        <pc:sldMkLst>
          <pc:docMk/>
          <pc:sldMk cId="1611260488" sldId="332"/>
        </pc:sldMkLst>
        <pc:spChg chg="del">
          <ac:chgData name="Theresa Meyer" userId="20600fb2-3175-439c-b231-c19851fcb3f1" providerId="ADAL" clId="{1F549001-2E7E-4467-BE6D-B08E84A8DA6B}" dt="2023-02-12T17:58:55.038" v="922" actId="478"/>
          <ac:spMkLst>
            <pc:docMk/>
            <pc:sldMk cId="1611260488" sldId="332"/>
            <ac:spMk id="2" creationId="{D8E47BE2-880B-13E2-B94A-D002763EBB05}"/>
          </ac:spMkLst>
        </pc:spChg>
        <pc:spChg chg="del">
          <ac:chgData name="Theresa Meyer" userId="20600fb2-3175-439c-b231-c19851fcb3f1" providerId="ADAL" clId="{1F549001-2E7E-4467-BE6D-B08E84A8DA6B}" dt="2023-02-12T17:57:35.467" v="902" actId="931"/>
          <ac:spMkLst>
            <pc:docMk/>
            <pc:sldMk cId="1611260488" sldId="332"/>
            <ac:spMk id="3" creationId="{FE5C0C2C-FE89-6EB3-8513-DA343C869125}"/>
          </ac:spMkLst>
        </pc:spChg>
        <pc:spChg chg="add del mod">
          <ac:chgData name="Theresa Meyer" userId="20600fb2-3175-439c-b231-c19851fcb3f1" providerId="ADAL" clId="{1F549001-2E7E-4467-BE6D-B08E84A8DA6B}" dt="2023-02-12T17:58:55.038" v="922" actId="478"/>
          <ac:spMkLst>
            <pc:docMk/>
            <pc:sldMk cId="1611260488" sldId="332"/>
            <ac:spMk id="17" creationId="{66F7A0EC-2D2F-F02D-939B-5A124D8486FF}"/>
          </ac:spMkLst>
        </pc:spChg>
        <pc:picChg chg="add del mod">
          <ac:chgData name="Theresa Meyer" userId="20600fb2-3175-439c-b231-c19851fcb3f1" providerId="ADAL" clId="{1F549001-2E7E-4467-BE6D-B08E84A8DA6B}" dt="2023-02-12T17:58:29.448" v="916" actId="21"/>
          <ac:picMkLst>
            <pc:docMk/>
            <pc:sldMk cId="1611260488" sldId="332"/>
            <ac:picMk id="5" creationId="{59BAC1ED-4EAD-90CA-920F-ECCC3BA98BAA}"/>
          </ac:picMkLst>
        </pc:picChg>
        <pc:picChg chg="add mod">
          <ac:chgData name="Theresa Meyer" userId="20600fb2-3175-439c-b231-c19851fcb3f1" providerId="ADAL" clId="{1F549001-2E7E-4467-BE6D-B08E84A8DA6B}" dt="2023-02-12T17:59:18.831" v="931" actId="14100"/>
          <ac:picMkLst>
            <pc:docMk/>
            <pc:sldMk cId="1611260488" sldId="332"/>
            <ac:picMk id="7" creationId="{E9A752A8-289E-9CAE-D8FB-2023598019F3}"/>
          </ac:picMkLst>
        </pc:picChg>
        <pc:picChg chg="add del mod">
          <ac:chgData name="Theresa Meyer" userId="20600fb2-3175-439c-b231-c19851fcb3f1" providerId="ADAL" clId="{1F549001-2E7E-4467-BE6D-B08E84A8DA6B}" dt="2023-02-12T18:00:13.481" v="944" actId="21"/>
          <ac:picMkLst>
            <pc:docMk/>
            <pc:sldMk cId="1611260488" sldId="332"/>
            <ac:picMk id="9" creationId="{AA2F40BA-A1EB-4533-F168-8799BDAAD6F3}"/>
          </ac:picMkLst>
        </pc:picChg>
        <pc:picChg chg="add del mod modCrop">
          <ac:chgData name="Theresa Meyer" userId="20600fb2-3175-439c-b231-c19851fcb3f1" providerId="ADAL" clId="{1F549001-2E7E-4467-BE6D-B08E84A8DA6B}" dt="2023-02-12T18:01:49.920" v="976" actId="1037"/>
          <ac:picMkLst>
            <pc:docMk/>
            <pc:sldMk cId="1611260488" sldId="332"/>
            <ac:picMk id="11" creationId="{22835287-EBE7-FD37-F4A2-5E57760BC165}"/>
          </ac:picMkLst>
        </pc:picChg>
        <pc:picChg chg="add del mod">
          <ac:chgData name="Theresa Meyer" userId="20600fb2-3175-439c-b231-c19851fcb3f1" providerId="ADAL" clId="{1F549001-2E7E-4467-BE6D-B08E84A8DA6B}" dt="2023-02-12T18:00:36.925" v="950" actId="21"/>
          <ac:picMkLst>
            <pc:docMk/>
            <pc:sldMk cId="1611260488" sldId="332"/>
            <ac:picMk id="13" creationId="{CDD3D321-9EBE-A566-0DA6-20D6A5C6376A}"/>
          </ac:picMkLst>
        </pc:picChg>
        <pc:picChg chg="add mod modCrop">
          <ac:chgData name="Theresa Meyer" userId="20600fb2-3175-439c-b231-c19851fcb3f1" providerId="ADAL" clId="{1F549001-2E7E-4467-BE6D-B08E84A8DA6B}" dt="2023-02-12T18:01:39.988" v="968" actId="1076"/>
          <ac:picMkLst>
            <pc:docMk/>
            <pc:sldMk cId="1611260488" sldId="332"/>
            <ac:picMk id="15" creationId="{8F6573DB-09BA-B83C-27CE-6B13FDC0DF54}"/>
          </ac:picMkLst>
        </pc:picChg>
        <pc:picChg chg="add del mod">
          <ac:chgData name="Theresa Meyer" userId="20600fb2-3175-439c-b231-c19851fcb3f1" providerId="ADAL" clId="{1F549001-2E7E-4467-BE6D-B08E84A8DA6B}" dt="2023-02-12T18:01:30.185" v="965" actId="21"/>
          <ac:picMkLst>
            <pc:docMk/>
            <pc:sldMk cId="1611260488" sldId="332"/>
            <ac:picMk id="18" creationId="{D965AAEA-A83C-F85E-6698-2D1A323E6956}"/>
          </ac:picMkLst>
        </pc:picChg>
        <pc:picChg chg="add mod modCrop">
          <ac:chgData name="Theresa Meyer" userId="20600fb2-3175-439c-b231-c19851fcb3f1" providerId="ADAL" clId="{1F549001-2E7E-4467-BE6D-B08E84A8DA6B}" dt="2023-02-12T18:02:21.780" v="980" actId="732"/>
          <ac:picMkLst>
            <pc:docMk/>
            <pc:sldMk cId="1611260488" sldId="332"/>
            <ac:picMk id="19" creationId="{2FCB2B20-6855-B04F-0BD3-7EBA6FEDB8C0}"/>
          </ac:picMkLst>
        </pc:picChg>
        <pc:picChg chg="add mod modCrop">
          <ac:chgData name="Theresa Meyer" userId="20600fb2-3175-439c-b231-c19851fcb3f1" providerId="ADAL" clId="{1F549001-2E7E-4467-BE6D-B08E84A8DA6B}" dt="2023-02-12T18:02:00.614" v="978" actId="732"/>
          <ac:picMkLst>
            <pc:docMk/>
            <pc:sldMk cId="1611260488" sldId="332"/>
            <ac:picMk id="20" creationId="{FBA41B07-74DB-31C4-F632-F8A0045D4FAC}"/>
          </ac:picMkLst>
        </pc:picChg>
        <pc:picChg chg="add mod">
          <ac:chgData name="Theresa Meyer" userId="20600fb2-3175-439c-b231-c19851fcb3f1" providerId="ADAL" clId="{1F549001-2E7E-4467-BE6D-B08E84A8DA6B}" dt="2023-02-12T18:02:30.750" v="999" actId="1035"/>
          <ac:picMkLst>
            <pc:docMk/>
            <pc:sldMk cId="1611260488" sldId="332"/>
            <ac:picMk id="21" creationId="{15B46A4E-3D23-BFDC-E46D-0E37C5C427CA}"/>
          </ac:picMkLst>
        </pc:picChg>
      </pc:sldChg>
      <pc:sldMasterChg chg="delSldLayout">
        <pc:chgData name="Theresa Meyer" userId="20600fb2-3175-439c-b231-c19851fcb3f1" providerId="ADAL" clId="{1F549001-2E7E-4467-BE6D-B08E84A8DA6B}" dt="2023-02-05T21:26:14.539" v="8" actId="47"/>
        <pc:sldMasterMkLst>
          <pc:docMk/>
          <pc:sldMasterMk cId="1200517558" sldId="2147483730"/>
        </pc:sldMasterMkLst>
        <pc:sldLayoutChg chg="del">
          <pc:chgData name="Theresa Meyer" userId="20600fb2-3175-439c-b231-c19851fcb3f1" providerId="ADAL" clId="{1F549001-2E7E-4467-BE6D-B08E84A8DA6B}" dt="2023-02-05T21:26:14.539" v="8" actId="47"/>
          <pc:sldLayoutMkLst>
            <pc:docMk/>
            <pc:sldMasterMk cId="1200517558" sldId="2147483730"/>
            <pc:sldLayoutMk cId="14227057" sldId="2147483742"/>
          </pc:sldLayoutMkLst>
        </pc:sldLayoutChg>
        <pc:sldLayoutChg chg="del">
          <pc:chgData name="Theresa Meyer" userId="20600fb2-3175-439c-b231-c19851fcb3f1" providerId="ADAL" clId="{1F549001-2E7E-4467-BE6D-B08E84A8DA6B}" dt="2023-02-05T21:26:14.539" v="8" actId="47"/>
          <pc:sldLayoutMkLst>
            <pc:docMk/>
            <pc:sldMasterMk cId="1200517558" sldId="2147483730"/>
            <pc:sldLayoutMk cId="2147291923" sldId="2147483743"/>
          </pc:sldLayoutMkLst>
        </pc:sldLayoutChg>
        <pc:sldLayoutChg chg="del">
          <pc:chgData name="Theresa Meyer" userId="20600fb2-3175-439c-b231-c19851fcb3f1" providerId="ADAL" clId="{1F549001-2E7E-4467-BE6D-B08E84A8DA6B}" dt="2023-02-05T21:26:14.539" v="8" actId="47"/>
          <pc:sldLayoutMkLst>
            <pc:docMk/>
            <pc:sldMasterMk cId="1200517558" sldId="2147483730"/>
            <pc:sldLayoutMk cId="1780986422" sldId="2147483744"/>
          </pc:sldLayoutMkLst>
        </pc:sldLayoutChg>
      </pc:sldMasterChg>
      <pc:sldMasterChg chg="del delSldLayout">
        <pc:chgData name="Theresa Meyer" userId="20600fb2-3175-439c-b231-c19851fcb3f1" providerId="ADAL" clId="{1F549001-2E7E-4467-BE6D-B08E84A8DA6B}" dt="2023-02-05T22:04:05.526" v="828" actId="47"/>
        <pc:sldMasterMkLst>
          <pc:docMk/>
          <pc:sldMasterMk cId="4566067" sldId="2147483754"/>
        </pc:sldMasterMkLst>
        <pc:sldLayoutChg chg="del">
          <pc:chgData name="Theresa Meyer" userId="20600fb2-3175-439c-b231-c19851fcb3f1" providerId="ADAL" clId="{1F549001-2E7E-4467-BE6D-B08E84A8DA6B}" dt="2023-02-05T22:04:05.526" v="828" actId="47"/>
          <pc:sldLayoutMkLst>
            <pc:docMk/>
            <pc:sldMasterMk cId="4566067" sldId="2147483754"/>
            <pc:sldLayoutMk cId="3207087453" sldId="2147483755"/>
          </pc:sldLayoutMkLst>
        </pc:sldLayoutChg>
        <pc:sldLayoutChg chg="del">
          <pc:chgData name="Theresa Meyer" userId="20600fb2-3175-439c-b231-c19851fcb3f1" providerId="ADAL" clId="{1F549001-2E7E-4467-BE6D-B08E84A8DA6B}" dt="2023-02-05T22:04:05.526" v="828" actId="47"/>
          <pc:sldLayoutMkLst>
            <pc:docMk/>
            <pc:sldMasterMk cId="4566067" sldId="2147483754"/>
            <pc:sldLayoutMk cId="2806047392" sldId="2147483756"/>
          </pc:sldLayoutMkLst>
        </pc:sldLayoutChg>
        <pc:sldLayoutChg chg="del">
          <pc:chgData name="Theresa Meyer" userId="20600fb2-3175-439c-b231-c19851fcb3f1" providerId="ADAL" clId="{1F549001-2E7E-4467-BE6D-B08E84A8DA6B}" dt="2023-02-05T22:04:05.526" v="828" actId="47"/>
          <pc:sldLayoutMkLst>
            <pc:docMk/>
            <pc:sldMasterMk cId="4566067" sldId="2147483754"/>
            <pc:sldLayoutMk cId="4268170826" sldId="2147483757"/>
          </pc:sldLayoutMkLst>
        </pc:sldLayoutChg>
        <pc:sldLayoutChg chg="del">
          <pc:chgData name="Theresa Meyer" userId="20600fb2-3175-439c-b231-c19851fcb3f1" providerId="ADAL" clId="{1F549001-2E7E-4467-BE6D-B08E84A8DA6B}" dt="2023-02-05T22:04:05.526" v="828" actId="47"/>
          <pc:sldLayoutMkLst>
            <pc:docMk/>
            <pc:sldMasterMk cId="4566067" sldId="2147483754"/>
            <pc:sldLayoutMk cId="3794743000" sldId="2147483758"/>
          </pc:sldLayoutMkLst>
        </pc:sldLayoutChg>
        <pc:sldLayoutChg chg="del">
          <pc:chgData name="Theresa Meyer" userId="20600fb2-3175-439c-b231-c19851fcb3f1" providerId="ADAL" clId="{1F549001-2E7E-4467-BE6D-B08E84A8DA6B}" dt="2023-02-05T22:04:05.526" v="828" actId="47"/>
          <pc:sldLayoutMkLst>
            <pc:docMk/>
            <pc:sldMasterMk cId="4566067" sldId="2147483754"/>
            <pc:sldLayoutMk cId="638513587" sldId="2147483759"/>
          </pc:sldLayoutMkLst>
        </pc:sldLayoutChg>
        <pc:sldLayoutChg chg="del">
          <pc:chgData name="Theresa Meyer" userId="20600fb2-3175-439c-b231-c19851fcb3f1" providerId="ADAL" clId="{1F549001-2E7E-4467-BE6D-B08E84A8DA6B}" dt="2023-02-05T22:04:05.526" v="828" actId="47"/>
          <pc:sldLayoutMkLst>
            <pc:docMk/>
            <pc:sldMasterMk cId="4566067" sldId="2147483754"/>
            <pc:sldLayoutMk cId="2947688154" sldId="2147483760"/>
          </pc:sldLayoutMkLst>
        </pc:sldLayoutChg>
        <pc:sldLayoutChg chg="del">
          <pc:chgData name="Theresa Meyer" userId="20600fb2-3175-439c-b231-c19851fcb3f1" providerId="ADAL" clId="{1F549001-2E7E-4467-BE6D-B08E84A8DA6B}" dt="2023-02-05T22:04:05.526" v="828" actId="47"/>
          <pc:sldLayoutMkLst>
            <pc:docMk/>
            <pc:sldMasterMk cId="4566067" sldId="2147483754"/>
            <pc:sldLayoutMk cId="2909337429" sldId="2147483761"/>
          </pc:sldLayoutMkLst>
        </pc:sldLayoutChg>
        <pc:sldLayoutChg chg="del">
          <pc:chgData name="Theresa Meyer" userId="20600fb2-3175-439c-b231-c19851fcb3f1" providerId="ADAL" clId="{1F549001-2E7E-4467-BE6D-B08E84A8DA6B}" dt="2023-02-05T22:04:05.526" v="828" actId="47"/>
          <pc:sldLayoutMkLst>
            <pc:docMk/>
            <pc:sldMasterMk cId="4566067" sldId="2147483754"/>
            <pc:sldLayoutMk cId="2920267008" sldId="2147483762"/>
          </pc:sldLayoutMkLst>
        </pc:sldLayoutChg>
        <pc:sldLayoutChg chg="del">
          <pc:chgData name="Theresa Meyer" userId="20600fb2-3175-439c-b231-c19851fcb3f1" providerId="ADAL" clId="{1F549001-2E7E-4467-BE6D-B08E84A8DA6B}" dt="2023-02-05T22:04:05.526" v="828" actId="47"/>
          <pc:sldLayoutMkLst>
            <pc:docMk/>
            <pc:sldMasterMk cId="4566067" sldId="2147483754"/>
            <pc:sldLayoutMk cId="3966290283" sldId="2147483763"/>
          </pc:sldLayoutMkLst>
        </pc:sldLayoutChg>
        <pc:sldLayoutChg chg="del">
          <pc:chgData name="Theresa Meyer" userId="20600fb2-3175-439c-b231-c19851fcb3f1" providerId="ADAL" clId="{1F549001-2E7E-4467-BE6D-B08E84A8DA6B}" dt="2023-02-05T22:04:05.526" v="828" actId="47"/>
          <pc:sldLayoutMkLst>
            <pc:docMk/>
            <pc:sldMasterMk cId="4566067" sldId="2147483754"/>
            <pc:sldLayoutMk cId="2051757839" sldId="2147483764"/>
          </pc:sldLayoutMkLst>
        </pc:sldLayoutChg>
        <pc:sldLayoutChg chg="del">
          <pc:chgData name="Theresa Meyer" userId="20600fb2-3175-439c-b231-c19851fcb3f1" providerId="ADAL" clId="{1F549001-2E7E-4467-BE6D-B08E84A8DA6B}" dt="2023-02-05T22:04:05.526" v="828" actId="47"/>
          <pc:sldLayoutMkLst>
            <pc:docMk/>
            <pc:sldMasterMk cId="4566067" sldId="2147483754"/>
            <pc:sldLayoutMk cId="2212763810" sldId="2147483765"/>
          </pc:sldLayoutMkLst>
        </pc:sldLayoutChg>
      </pc:sldMasterChg>
    </pc:docChg>
  </pc:docChgLst>
  <pc:docChgLst>
    <pc:chgData name="Theresa Meyer" userId="20600fb2-3175-439c-b231-c19851fcb3f1" providerId="ADAL" clId="{857AAEFD-995C-4C60-AEEE-144F09C3BEA2}"/>
    <pc:docChg chg="undo custSel modSld">
      <pc:chgData name="Theresa Meyer" userId="20600fb2-3175-439c-b231-c19851fcb3f1" providerId="ADAL" clId="{857AAEFD-995C-4C60-AEEE-144F09C3BEA2}" dt="2023-02-03T20:17:36.404" v="557"/>
      <pc:docMkLst>
        <pc:docMk/>
      </pc:docMkLst>
      <pc:sldChg chg="addSp delSp mod">
        <pc:chgData name="Theresa Meyer" userId="20600fb2-3175-439c-b231-c19851fcb3f1" providerId="ADAL" clId="{857AAEFD-995C-4C60-AEEE-144F09C3BEA2}" dt="2023-02-03T18:35:23.126" v="64" actId="26606"/>
        <pc:sldMkLst>
          <pc:docMk/>
          <pc:sldMk cId="2647767427" sldId="257"/>
        </pc:sldMkLst>
        <pc:spChg chg="add del">
          <ac:chgData name="Theresa Meyer" userId="20600fb2-3175-439c-b231-c19851fcb3f1" providerId="ADAL" clId="{857AAEFD-995C-4C60-AEEE-144F09C3BEA2}" dt="2023-02-03T18:35:23.126" v="64" actId="26606"/>
          <ac:spMkLst>
            <pc:docMk/>
            <pc:sldMk cId="2647767427" sldId="257"/>
            <ac:spMk id="3" creationId="{00000000-0000-0000-0000-000000000000}"/>
          </ac:spMkLst>
        </pc:spChg>
        <pc:graphicFrameChg chg="add del">
          <ac:chgData name="Theresa Meyer" userId="20600fb2-3175-439c-b231-c19851fcb3f1" providerId="ADAL" clId="{857AAEFD-995C-4C60-AEEE-144F09C3BEA2}" dt="2023-02-03T18:35:23.126" v="64" actId="26606"/>
          <ac:graphicFrameMkLst>
            <pc:docMk/>
            <pc:sldMk cId="2647767427" sldId="257"/>
            <ac:graphicFrameMk id="5" creationId="{75E52CF8-2D7D-B7FE-340C-C3D6A7286E5D}"/>
          </ac:graphicFrameMkLst>
        </pc:graphicFrameChg>
      </pc:sldChg>
      <pc:sldChg chg="modSp mod">
        <pc:chgData name="Theresa Meyer" userId="20600fb2-3175-439c-b231-c19851fcb3f1" providerId="ADAL" clId="{857AAEFD-995C-4C60-AEEE-144F09C3BEA2}" dt="2023-02-03T20:03:17.962" v="355" actId="207"/>
        <pc:sldMkLst>
          <pc:docMk/>
          <pc:sldMk cId="0" sldId="258"/>
        </pc:sldMkLst>
        <pc:spChg chg="mod">
          <ac:chgData name="Theresa Meyer" userId="20600fb2-3175-439c-b231-c19851fcb3f1" providerId="ADAL" clId="{857AAEFD-995C-4C60-AEEE-144F09C3BEA2}" dt="2023-02-03T20:03:17.962" v="355" actId="207"/>
          <ac:spMkLst>
            <pc:docMk/>
            <pc:sldMk cId="0" sldId="258"/>
            <ac:spMk id="183" creationId="{00000000-0000-0000-0000-000000000000}"/>
          </ac:spMkLst>
        </pc:spChg>
      </pc:sldChg>
      <pc:sldChg chg="modSp mod">
        <pc:chgData name="Theresa Meyer" userId="20600fb2-3175-439c-b231-c19851fcb3f1" providerId="ADAL" clId="{857AAEFD-995C-4C60-AEEE-144F09C3BEA2}" dt="2023-02-03T20:00:47.707" v="229" actId="255"/>
        <pc:sldMkLst>
          <pc:docMk/>
          <pc:sldMk cId="900036427" sldId="259"/>
        </pc:sldMkLst>
        <pc:spChg chg="mod">
          <ac:chgData name="Theresa Meyer" userId="20600fb2-3175-439c-b231-c19851fcb3f1" providerId="ADAL" clId="{857AAEFD-995C-4C60-AEEE-144F09C3BEA2}" dt="2023-02-03T20:00:47.707" v="229" actId="255"/>
          <ac:spMkLst>
            <pc:docMk/>
            <pc:sldMk cId="900036427" sldId="259"/>
            <ac:spMk id="3" creationId="{00000000-0000-0000-0000-000000000000}"/>
          </ac:spMkLst>
        </pc:spChg>
      </pc:sldChg>
      <pc:sldChg chg="modSp mod">
        <pc:chgData name="Theresa Meyer" userId="20600fb2-3175-439c-b231-c19851fcb3f1" providerId="ADAL" clId="{857AAEFD-995C-4C60-AEEE-144F09C3BEA2}" dt="2023-02-03T18:34:08.022" v="55" actId="20577"/>
        <pc:sldMkLst>
          <pc:docMk/>
          <pc:sldMk cId="3502722779" sldId="264"/>
        </pc:sldMkLst>
        <pc:spChg chg="mod">
          <ac:chgData name="Theresa Meyer" userId="20600fb2-3175-439c-b231-c19851fcb3f1" providerId="ADAL" clId="{857AAEFD-995C-4C60-AEEE-144F09C3BEA2}" dt="2023-02-03T18:34:08.022" v="55" actId="20577"/>
          <ac:spMkLst>
            <pc:docMk/>
            <pc:sldMk cId="3502722779" sldId="264"/>
            <ac:spMk id="3" creationId="{00000000-0000-0000-0000-000000000000}"/>
          </ac:spMkLst>
        </pc:spChg>
      </pc:sldChg>
      <pc:sldChg chg="addSp delSp modSp mod">
        <pc:chgData name="Theresa Meyer" userId="20600fb2-3175-439c-b231-c19851fcb3f1" providerId="ADAL" clId="{857AAEFD-995C-4C60-AEEE-144F09C3BEA2}" dt="2023-02-03T19:58:20.290" v="145" actId="1076"/>
        <pc:sldMkLst>
          <pc:docMk/>
          <pc:sldMk cId="1169085404" sldId="265"/>
        </pc:sldMkLst>
        <pc:spChg chg="add del mod">
          <ac:chgData name="Theresa Meyer" userId="20600fb2-3175-439c-b231-c19851fcb3f1" providerId="ADAL" clId="{857AAEFD-995C-4C60-AEEE-144F09C3BEA2}" dt="2023-02-03T18:35:11.462" v="62" actId="26606"/>
          <ac:spMkLst>
            <pc:docMk/>
            <pc:sldMk cId="1169085404" sldId="265"/>
            <ac:spMk id="3" creationId="{00000000-0000-0000-0000-000000000000}"/>
          </ac:spMkLst>
        </pc:spChg>
        <pc:spChg chg="add mod">
          <ac:chgData name="Theresa Meyer" userId="20600fb2-3175-439c-b231-c19851fcb3f1" providerId="ADAL" clId="{857AAEFD-995C-4C60-AEEE-144F09C3BEA2}" dt="2023-02-03T19:57:48.479" v="137" actId="1076"/>
          <ac:spMkLst>
            <pc:docMk/>
            <pc:sldMk cId="1169085404" sldId="265"/>
            <ac:spMk id="3" creationId="{CAB62C3B-7123-F57C-07BC-7D87CA7675CF}"/>
          </ac:spMkLst>
        </pc:spChg>
        <pc:spChg chg="mod">
          <ac:chgData name="Theresa Meyer" userId="20600fb2-3175-439c-b231-c19851fcb3f1" providerId="ADAL" clId="{857AAEFD-995C-4C60-AEEE-144F09C3BEA2}" dt="2023-02-03T19:58:20.290" v="145" actId="1076"/>
          <ac:spMkLst>
            <pc:docMk/>
            <pc:sldMk cId="1169085404" sldId="265"/>
            <ac:spMk id="4" creationId="{979B335D-B54D-4D81-B470-F0DE572B7718}"/>
          </ac:spMkLst>
        </pc:spChg>
        <pc:spChg chg="add del mod">
          <ac:chgData name="Theresa Meyer" userId="20600fb2-3175-439c-b231-c19851fcb3f1" providerId="ADAL" clId="{857AAEFD-995C-4C60-AEEE-144F09C3BEA2}" dt="2023-02-03T19:57:21.115" v="132" actId="478"/>
          <ac:spMkLst>
            <pc:docMk/>
            <pc:sldMk cId="1169085404" sldId="265"/>
            <ac:spMk id="6" creationId="{2A5C933D-30CA-1255-8930-FFB0C8CD51DA}"/>
          </ac:spMkLst>
        </pc:spChg>
        <pc:graphicFrameChg chg="add del">
          <ac:chgData name="Theresa Meyer" userId="20600fb2-3175-439c-b231-c19851fcb3f1" providerId="ADAL" clId="{857AAEFD-995C-4C60-AEEE-144F09C3BEA2}" dt="2023-02-03T18:35:11.422" v="61" actId="26606"/>
          <ac:graphicFrameMkLst>
            <pc:docMk/>
            <pc:sldMk cId="1169085404" sldId="265"/>
            <ac:graphicFrameMk id="6" creationId="{05C1FB9F-ED70-AB57-A7A2-617BC32BC37B}"/>
          </ac:graphicFrameMkLst>
        </pc:graphicFrameChg>
        <pc:graphicFrameChg chg="add del mod modGraphic">
          <ac:chgData name="Theresa Meyer" userId="20600fb2-3175-439c-b231-c19851fcb3f1" providerId="ADAL" clId="{857AAEFD-995C-4C60-AEEE-144F09C3BEA2}" dt="2023-02-03T19:57:18.799" v="131" actId="478"/>
          <ac:graphicFrameMkLst>
            <pc:docMk/>
            <pc:sldMk cId="1169085404" sldId="265"/>
            <ac:graphicFrameMk id="8" creationId="{BBE2AAC6-B230-B557-617B-25621310C65A}"/>
          </ac:graphicFrameMkLst>
        </pc:graphicFrameChg>
      </pc:sldChg>
      <pc:sldChg chg="modSp mod">
        <pc:chgData name="Theresa Meyer" userId="20600fb2-3175-439c-b231-c19851fcb3f1" providerId="ADAL" clId="{857AAEFD-995C-4C60-AEEE-144F09C3BEA2}" dt="2023-02-03T18:37:38.317" v="118" actId="20577"/>
        <pc:sldMkLst>
          <pc:docMk/>
          <pc:sldMk cId="3591085428" sldId="266"/>
        </pc:sldMkLst>
        <pc:spChg chg="mod">
          <ac:chgData name="Theresa Meyer" userId="20600fb2-3175-439c-b231-c19851fcb3f1" providerId="ADAL" clId="{857AAEFD-995C-4C60-AEEE-144F09C3BEA2}" dt="2023-02-03T18:37:38.317" v="118" actId="20577"/>
          <ac:spMkLst>
            <pc:docMk/>
            <pc:sldMk cId="3591085428" sldId="266"/>
            <ac:spMk id="3" creationId="{00000000-0000-0000-0000-000000000000}"/>
          </ac:spMkLst>
        </pc:spChg>
      </pc:sldChg>
      <pc:sldChg chg="modSp mod">
        <pc:chgData name="Theresa Meyer" userId="20600fb2-3175-439c-b231-c19851fcb3f1" providerId="ADAL" clId="{857AAEFD-995C-4C60-AEEE-144F09C3BEA2}" dt="2023-02-03T19:58:38.326" v="148" actId="20577"/>
        <pc:sldMkLst>
          <pc:docMk/>
          <pc:sldMk cId="1369262429" sldId="273"/>
        </pc:sldMkLst>
        <pc:spChg chg="mod">
          <ac:chgData name="Theresa Meyer" userId="20600fb2-3175-439c-b231-c19851fcb3f1" providerId="ADAL" clId="{857AAEFD-995C-4C60-AEEE-144F09C3BEA2}" dt="2023-02-03T19:58:38.326" v="148" actId="20577"/>
          <ac:spMkLst>
            <pc:docMk/>
            <pc:sldMk cId="1369262429" sldId="273"/>
            <ac:spMk id="3" creationId="{00000000-0000-0000-0000-000000000000}"/>
          </ac:spMkLst>
        </pc:spChg>
      </pc:sldChg>
      <pc:sldChg chg="modSp mod">
        <pc:chgData name="Theresa Meyer" userId="20600fb2-3175-439c-b231-c19851fcb3f1" providerId="ADAL" clId="{857AAEFD-995C-4C60-AEEE-144F09C3BEA2}" dt="2023-02-03T19:59:43.742" v="196" actId="20577"/>
        <pc:sldMkLst>
          <pc:docMk/>
          <pc:sldMk cId="3691119985" sldId="275"/>
        </pc:sldMkLst>
        <pc:spChg chg="mod">
          <ac:chgData name="Theresa Meyer" userId="20600fb2-3175-439c-b231-c19851fcb3f1" providerId="ADAL" clId="{857AAEFD-995C-4C60-AEEE-144F09C3BEA2}" dt="2023-02-03T19:59:43.742" v="196" actId="20577"/>
          <ac:spMkLst>
            <pc:docMk/>
            <pc:sldMk cId="3691119985" sldId="275"/>
            <ac:spMk id="3" creationId="{00000000-0000-0000-0000-000000000000}"/>
          </ac:spMkLst>
        </pc:spChg>
      </pc:sldChg>
      <pc:sldChg chg="modSp mod">
        <pc:chgData name="Theresa Meyer" userId="20600fb2-3175-439c-b231-c19851fcb3f1" providerId="ADAL" clId="{857AAEFD-995C-4C60-AEEE-144F09C3BEA2}" dt="2023-02-03T20:01:31.106" v="350" actId="20577"/>
        <pc:sldMkLst>
          <pc:docMk/>
          <pc:sldMk cId="1542770398" sldId="279"/>
        </pc:sldMkLst>
        <pc:spChg chg="mod">
          <ac:chgData name="Theresa Meyer" userId="20600fb2-3175-439c-b231-c19851fcb3f1" providerId="ADAL" clId="{857AAEFD-995C-4C60-AEEE-144F09C3BEA2}" dt="2023-02-03T20:01:31.106" v="350" actId="20577"/>
          <ac:spMkLst>
            <pc:docMk/>
            <pc:sldMk cId="1542770398" sldId="279"/>
            <ac:spMk id="3" creationId="{00000000-0000-0000-0000-000000000000}"/>
          </ac:spMkLst>
        </pc:spChg>
      </pc:sldChg>
      <pc:sldChg chg="modSp mod">
        <pc:chgData name="Theresa Meyer" userId="20600fb2-3175-439c-b231-c19851fcb3f1" providerId="ADAL" clId="{857AAEFD-995C-4C60-AEEE-144F09C3BEA2}" dt="2023-02-03T20:02:42.560" v="353" actId="255"/>
        <pc:sldMkLst>
          <pc:docMk/>
          <pc:sldMk cId="1200731463" sldId="280"/>
        </pc:sldMkLst>
        <pc:spChg chg="mod">
          <ac:chgData name="Theresa Meyer" userId="20600fb2-3175-439c-b231-c19851fcb3f1" providerId="ADAL" clId="{857AAEFD-995C-4C60-AEEE-144F09C3BEA2}" dt="2023-02-03T20:02:42.560" v="353" actId="255"/>
          <ac:spMkLst>
            <pc:docMk/>
            <pc:sldMk cId="1200731463" sldId="280"/>
            <ac:spMk id="3" creationId="{00000000-0000-0000-0000-000000000000}"/>
          </ac:spMkLst>
        </pc:spChg>
      </pc:sldChg>
      <pc:sldChg chg="modSp mod">
        <pc:chgData name="Theresa Meyer" userId="20600fb2-3175-439c-b231-c19851fcb3f1" providerId="ADAL" clId="{857AAEFD-995C-4C60-AEEE-144F09C3BEA2}" dt="2023-02-03T20:01:50.471" v="352" actId="20577"/>
        <pc:sldMkLst>
          <pc:docMk/>
          <pc:sldMk cId="3068371791" sldId="298"/>
        </pc:sldMkLst>
        <pc:spChg chg="mod">
          <ac:chgData name="Theresa Meyer" userId="20600fb2-3175-439c-b231-c19851fcb3f1" providerId="ADAL" clId="{857AAEFD-995C-4C60-AEEE-144F09C3BEA2}" dt="2023-02-03T20:01:50.471" v="352" actId="20577"/>
          <ac:spMkLst>
            <pc:docMk/>
            <pc:sldMk cId="3068371791" sldId="298"/>
            <ac:spMk id="29" creationId="{1CE7B0A8-6713-4933-94B2-853FF9F82875}"/>
          </ac:spMkLst>
        </pc:spChg>
      </pc:sldChg>
      <pc:sldChg chg="modSp mod">
        <pc:chgData name="Theresa Meyer" userId="20600fb2-3175-439c-b231-c19851fcb3f1" providerId="ADAL" clId="{857AAEFD-995C-4C60-AEEE-144F09C3BEA2}" dt="2023-02-03T20:03:28.815" v="356" actId="207"/>
        <pc:sldMkLst>
          <pc:docMk/>
          <pc:sldMk cId="960187859" sldId="299"/>
        </pc:sldMkLst>
        <pc:spChg chg="mod">
          <ac:chgData name="Theresa Meyer" userId="20600fb2-3175-439c-b231-c19851fcb3f1" providerId="ADAL" clId="{857AAEFD-995C-4C60-AEEE-144F09C3BEA2}" dt="2023-02-03T20:03:28.815" v="356" actId="207"/>
          <ac:spMkLst>
            <pc:docMk/>
            <pc:sldMk cId="960187859" sldId="299"/>
            <ac:spMk id="364" creationId="{00000000-0000-0000-0000-000000000000}"/>
          </ac:spMkLst>
        </pc:spChg>
      </pc:sldChg>
      <pc:sldChg chg="delSp modSp mod">
        <pc:chgData name="Theresa Meyer" userId="20600fb2-3175-439c-b231-c19851fcb3f1" providerId="ADAL" clId="{857AAEFD-995C-4C60-AEEE-144F09C3BEA2}" dt="2023-02-03T20:03:51.044" v="360" actId="207"/>
        <pc:sldMkLst>
          <pc:docMk/>
          <pc:sldMk cId="3228682927" sldId="300"/>
        </pc:sldMkLst>
        <pc:spChg chg="del">
          <ac:chgData name="Theresa Meyer" userId="20600fb2-3175-439c-b231-c19851fcb3f1" providerId="ADAL" clId="{857AAEFD-995C-4C60-AEEE-144F09C3BEA2}" dt="2023-02-03T20:03:43.714" v="358" actId="478"/>
          <ac:spMkLst>
            <pc:docMk/>
            <pc:sldMk cId="3228682927" sldId="300"/>
            <ac:spMk id="38" creationId="{1C1E4716-1914-48A8-93E9-787B89360051}"/>
          </ac:spMkLst>
        </pc:spChg>
        <pc:spChg chg="mod">
          <ac:chgData name="Theresa Meyer" userId="20600fb2-3175-439c-b231-c19851fcb3f1" providerId="ADAL" clId="{857AAEFD-995C-4C60-AEEE-144F09C3BEA2}" dt="2023-02-03T20:03:51.044" v="360" actId="207"/>
          <ac:spMkLst>
            <pc:docMk/>
            <pc:sldMk cId="3228682927" sldId="300"/>
            <ac:spMk id="364" creationId="{00000000-0000-0000-0000-000000000000}"/>
          </ac:spMkLst>
        </pc:spChg>
      </pc:sldChg>
      <pc:sldChg chg="addSp delSp modSp mod">
        <pc:chgData name="Theresa Meyer" userId="20600fb2-3175-439c-b231-c19851fcb3f1" providerId="ADAL" clId="{857AAEFD-995C-4C60-AEEE-144F09C3BEA2}" dt="2023-02-03T20:17:15.018" v="555" actId="14100"/>
        <pc:sldMkLst>
          <pc:docMk/>
          <pc:sldMk cId="1178100571" sldId="302"/>
        </pc:sldMkLst>
        <pc:graphicFrameChg chg="add mod modGraphic">
          <ac:chgData name="Theresa Meyer" userId="20600fb2-3175-439c-b231-c19851fcb3f1" providerId="ADAL" clId="{857AAEFD-995C-4C60-AEEE-144F09C3BEA2}" dt="2023-02-03T20:17:10.837" v="554" actId="1076"/>
          <ac:graphicFrameMkLst>
            <pc:docMk/>
            <pc:sldMk cId="1178100571" sldId="302"/>
            <ac:graphicFrameMk id="2" creationId="{0C9F80E0-13CC-99C8-32E9-37EE7CA5A48B}"/>
          </ac:graphicFrameMkLst>
        </pc:graphicFrameChg>
        <pc:graphicFrameChg chg="del">
          <ac:chgData name="Theresa Meyer" userId="20600fb2-3175-439c-b231-c19851fcb3f1" providerId="ADAL" clId="{857AAEFD-995C-4C60-AEEE-144F09C3BEA2}" dt="2023-02-03T20:04:13.865" v="361" actId="21"/>
          <ac:graphicFrameMkLst>
            <pc:docMk/>
            <pc:sldMk cId="1178100571" sldId="302"/>
            <ac:graphicFrameMk id="3" creationId="{D4CDC82C-4660-44EE-8F79-82BB36C01569}"/>
          </ac:graphicFrameMkLst>
        </pc:graphicFrameChg>
        <pc:graphicFrameChg chg="mod modGraphic">
          <ac:chgData name="Theresa Meyer" userId="20600fb2-3175-439c-b231-c19851fcb3f1" providerId="ADAL" clId="{857AAEFD-995C-4C60-AEEE-144F09C3BEA2}" dt="2023-02-03T20:17:15.018" v="555" actId="14100"/>
          <ac:graphicFrameMkLst>
            <pc:docMk/>
            <pc:sldMk cId="1178100571" sldId="302"/>
            <ac:graphicFrameMk id="4" creationId="{9D344630-ED1C-4684-9522-C1D6F2A937CF}"/>
          </ac:graphicFrameMkLst>
        </pc:graphicFrameChg>
      </pc:sldChg>
      <pc:sldChg chg="addSp modSp mod">
        <pc:chgData name="Theresa Meyer" userId="20600fb2-3175-439c-b231-c19851fcb3f1" providerId="ADAL" clId="{857AAEFD-995C-4C60-AEEE-144F09C3BEA2}" dt="2023-02-03T20:17:36.404" v="557"/>
        <pc:sldMkLst>
          <pc:docMk/>
          <pc:sldMk cId="1254042214" sldId="309"/>
        </pc:sldMkLst>
        <pc:graphicFrameChg chg="add mod">
          <ac:chgData name="Theresa Meyer" userId="20600fb2-3175-439c-b231-c19851fcb3f1" providerId="ADAL" clId="{857AAEFD-995C-4C60-AEEE-144F09C3BEA2}" dt="2023-02-03T20:17:36.404" v="557"/>
          <ac:graphicFrameMkLst>
            <pc:docMk/>
            <pc:sldMk cId="1254042214" sldId="309"/>
            <ac:graphicFrameMk id="2" creationId="{E2B42540-3A18-79D6-FAF2-BD3F9B74E51C}"/>
          </ac:graphicFrameMkLst>
        </pc:graphicFrameChg>
        <pc:graphicFrameChg chg="mod modGraphic">
          <ac:chgData name="Theresa Meyer" userId="20600fb2-3175-439c-b231-c19851fcb3f1" providerId="ADAL" clId="{857AAEFD-995C-4C60-AEEE-144F09C3BEA2}" dt="2023-02-03T20:04:52.819" v="370" actId="14734"/>
          <ac:graphicFrameMkLst>
            <pc:docMk/>
            <pc:sldMk cId="1254042214" sldId="309"/>
            <ac:graphicFrameMk id="9" creationId="{92E77C22-58CF-4682-AA76-A658FACC2119}"/>
          </ac:graphicFrameMkLst>
        </pc:graphicFrameChg>
      </pc:sldChg>
      <pc:sldChg chg="modSp mod">
        <pc:chgData name="Theresa Meyer" userId="20600fb2-3175-439c-b231-c19851fcb3f1" providerId="ADAL" clId="{857AAEFD-995C-4C60-AEEE-144F09C3BEA2}" dt="2023-02-03T20:00:13.577" v="197" actId="2062"/>
        <pc:sldMkLst>
          <pc:docMk/>
          <pc:sldMk cId="106587229" sldId="311"/>
        </pc:sldMkLst>
        <pc:graphicFrameChg chg="modGraphic">
          <ac:chgData name="Theresa Meyer" userId="20600fb2-3175-439c-b231-c19851fcb3f1" providerId="ADAL" clId="{857AAEFD-995C-4C60-AEEE-144F09C3BEA2}" dt="2023-02-03T20:00:13.577" v="197" actId="2062"/>
          <ac:graphicFrameMkLst>
            <pc:docMk/>
            <pc:sldMk cId="106587229" sldId="311"/>
            <ac:graphicFrameMk id="4" creationId="{00000000-0000-0000-0000-000000000000}"/>
          </ac:graphicFrameMkLst>
        </pc:graphicFrameChg>
      </pc:sldChg>
    </pc:docChg>
  </pc:docChgLst>
  <pc:docChgLst>
    <pc:chgData name="Theresa Meyer" userId="20600fb2-3175-439c-b231-c19851fcb3f1" providerId="ADAL" clId="{A224C542-F525-415D-9270-0B3D6C5A7B16}"/>
    <pc:docChg chg="undo custSel addSld delSld modSld sldOrd">
      <pc:chgData name="Theresa Meyer" userId="20600fb2-3175-439c-b231-c19851fcb3f1" providerId="ADAL" clId="{A224C542-F525-415D-9270-0B3D6C5A7B16}" dt="2022-03-04T02:07:56.223" v="359" actId="20577"/>
      <pc:docMkLst>
        <pc:docMk/>
      </pc:docMkLst>
      <pc:sldChg chg="modSp mod">
        <pc:chgData name="Theresa Meyer" userId="20600fb2-3175-439c-b231-c19851fcb3f1" providerId="ADAL" clId="{A224C542-F525-415D-9270-0B3D6C5A7B16}" dt="2022-03-01T04:01:03.246" v="341" actId="242"/>
        <pc:sldMkLst>
          <pc:docMk/>
          <pc:sldMk cId="3478764282" sldId="256"/>
        </pc:sldMkLst>
        <pc:spChg chg="mod">
          <ac:chgData name="Theresa Meyer" userId="20600fb2-3175-439c-b231-c19851fcb3f1" providerId="ADAL" clId="{A224C542-F525-415D-9270-0B3D6C5A7B16}" dt="2022-03-01T04:01:03.246" v="341" actId="242"/>
          <ac:spMkLst>
            <pc:docMk/>
            <pc:sldMk cId="3478764282" sldId="256"/>
            <ac:spMk id="2" creationId="{00000000-0000-0000-0000-000000000000}"/>
          </ac:spMkLst>
        </pc:spChg>
      </pc:sldChg>
      <pc:sldChg chg="modSp mod">
        <pc:chgData name="Theresa Meyer" userId="20600fb2-3175-439c-b231-c19851fcb3f1" providerId="ADAL" clId="{A224C542-F525-415D-9270-0B3D6C5A7B16}" dt="2022-03-04T00:43:42.045" v="353" actId="20577"/>
        <pc:sldMkLst>
          <pc:docMk/>
          <pc:sldMk cId="2647767427" sldId="257"/>
        </pc:sldMkLst>
        <pc:spChg chg="mod">
          <ac:chgData name="Theresa Meyer" userId="20600fb2-3175-439c-b231-c19851fcb3f1" providerId="ADAL" clId="{A224C542-F525-415D-9270-0B3D6C5A7B16}" dt="2022-03-04T00:43:42.045" v="353" actId="20577"/>
          <ac:spMkLst>
            <pc:docMk/>
            <pc:sldMk cId="2647767427" sldId="257"/>
            <ac:spMk id="3" creationId="{00000000-0000-0000-0000-000000000000}"/>
          </ac:spMkLst>
        </pc:spChg>
      </pc:sldChg>
      <pc:sldChg chg="addSp delSp modSp mod">
        <pc:chgData name="Theresa Meyer" userId="20600fb2-3175-439c-b231-c19851fcb3f1" providerId="ADAL" clId="{A224C542-F525-415D-9270-0B3D6C5A7B16}" dt="2022-03-01T03:58:49.014" v="321" actId="403"/>
        <pc:sldMkLst>
          <pc:docMk/>
          <pc:sldMk cId="0" sldId="258"/>
        </pc:sldMkLst>
        <pc:spChg chg="mod">
          <ac:chgData name="Theresa Meyer" userId="20600fb2-3175-439c-b231-c19851fcb3f1" providerId="ADAL" clId="{A224C542-F525-415D-9270-0B3D6C5A7B16}" dt="2022-03-01T03:58:49.014" v="321" actId="403"/>
          <ac:spMkLst>
            <pc:docMk/>
            <pc:sldMk cId="0" sldId="258"/>
            <ac:spMk id="183" creationId="{00000000-0000-0000-0000-000000000000}"/>
          </ac:spMkLst>
        </pc:spChg>
        <pc:graphicFrameChg chg="add del mod modGraphic">
          <ac:chgData name="Theresa Meyer" userId="20600fb2-3175-439c-b231-c19851fcb3f1" providerId="ADAL" clId="{A224C542-F525-415D-9270-0B3D6C5A7B16}" dt="2022-03-01T03:40:58.232" v="89" actId="478"/>
          <ac:graphicFrameMkLst>
            <pc:docMk/>
            <pc:sldMk cId="0" sldId="258"/>
            <ac:graphicFrameMk id="2" creationId="{AAFB3C63-2D4E-44BC-8FEA-E2F6675F6C58}"/>
          </ac:graphicFrameMkLst>
        </pc:graphicFrameChg>
      </pc:sldChg>
      <pc:sldChg chg="modSp mod">
        <pc:chgData name="Theresa Meyer" userId="20600fb2-3175-439c-b231-c19851fcb3f1" providerId="ADAL" clId="{A224C542-F525-415D-9270-0B3D6C5A7B16}" dt="2022-03-01T03:56:59.446" v="275" actId="2710"/>
        <pc:sldMkLst>
          <pc:docMk/>
          <pc:sldMk cId="900036427" sldId="259"/>
        </pc:sldMkLst>
        <pc:spChg chg="mod">
          <ac:chgData name="Theresa Meyer" userId="20600fb2-3175-439c-b231-c19851fcb3f1" providerId="ADAL" clId="{A224C542-F525-415D-9270-0B3D6C5A7B16}" dt="2022-03-01T03:56:59.446" v="275" actId="2710"/>
          <ac:spMkLst>
            <pc:docMk/>
            <pc:sldMk cId="900036427" sldId="259"/>
            <ac:spMk id="3" creationId="{00000000-0000-0000-0000-000000000000}"/>
          </ac:spMkLst>
        </pc:spChg>
      </pc:sldChg>
      <pc:sldChg chg="modSp mod">
        <pc:chgData name="Theresa Meyer" userId="20600fb2-3175-439c-b231-c19851fcb3f1" providerId="ADAL" clId="{A224C542-F525-415D-9270-0B3D6C5A7B16}" dt="2022-03-01T03:55:30.123" v="259" actId="20577"/>
        <pc:sldMkLst>
          <pc:docMk/>
          <pc:sldMk cId="4120752289" sldId="267"/>
        </pc:sldMkLst>
        <pc:spChg chg="mod">
          <ac:chgData name="Theresa Meyer" userId="20600fb2-3175-439c-b231-c19851fcb3f1" providerId="ADAL" clId="{A224C542-F525-415D-9270-0B3D6C5A7B16}" dt="2022-03-01T03:55:30.123" v="259" actId="20577"/>
          <ac:spMkLst>
            <pc:docMk/>
            <pc:sldMk cId="4120752289" sldId="267"/>
            <ac:spMk id="3" creationId="{00000000-0000-0000-0000-000000000000}"/>
          </ac:spMkLst>
        </pc:spChg>
      </pc:sldChg>
      <pc:sldChg chg="modSp del mod">
        <pc:chgData name="Theresa Meyer" userId="20600fb2-3175-439c-b231-c19851fcb3f1" providerId="ADAL" clId="{A224C542-F525-415D-9270-0B3D6C5A7B16}" dt="2022-03-01T03:53:23.029" v="240" actId="47"/>
        <pc:sldMkLst>
          <pc:docMk/>
          <pc:sldMk cId="3972323175" sldId="271"/>
        </pc:sldMkLst>
        <pc:spChg chg="mod">
          <ac:chgData name="Theresa Meyer" userId="20600fb2-3175-439c-b231-c19851fcb3f1" providerId="ADAL" clId="{A224C542-F525-415D-9270-0B3D6C5A7B16}" dt="2022-03-01T03:52:19.223" v="210" actId="21"/>
          <ac:spMkLst>
            <pc:docMk/>
            <pc:sldMk cId="3972323175" sldId="271"/>
            <ac:spMk id="3" creationId="{00000000-0000-0000-0000-000000000000}"/>
          </ac:spMkLst>
        </pc:spChg>
      </pc:sldChg>
      <pc:sldChg chg="modSp mod">
        <pc:chgData name="Theresa Meyer" userId="20600fb2-3175-439c-b231-c19851fcb3f1" providerId="ADAL" clId="{A224C542-F525-415D-9270-0B3D6C5A7B16}" dt="2022-03-01T03:57:55.982" v="283" actId="403"/>
        <pc:sldMkLst>
          <pc:docMk/>
          <pc:sldMk cId="303290899" sldId="272"/>
        </pc:sldMkLst>
        <pc:spChg chg="mod">
          <ac:chgData name="Theresa Meyer" userId="20600fb2-3175-439c-b231-c19851fcb3f1" providerId="ADAL" clId="{A224C542-F525-415D-9270-0B3D6C5A7B16}" dt="2022-03-01T03:57:55.982" v="283" actId="403"/>
          <ac:spMkLst>
            <pc:docMk/>
            <pc:sldMk cId="303290899" sldId="272"/>
            <ac:spMk id="3" creationId="{00000000-0000-0000-0000-000000000000}"/>
          </ac:spMkLst>
        </pc:spChg>
      </pc:sldChg>
      <pc:sldChg chg="modSp mod">
        <pc:chgData name="Theresa Meyer" userId="20600fb2-3175-439c-b231-c19851fcb3f1" providerId="ADAL" clId="{A224C542-F525-415D-9270-0B3D6C5A7B16}" dt="2022-03-01T03:55:08.152" v="254" actId="27636"/>
        <pc:sldMkLst>
          <pc:docMk/>
          <pc:sldMk cId="2272529082" sldId="274"/>
        </pc:sldMkLst>
        <pc:spChg chg="mod">
          <ac:chgData name="Theresa Meyer" userId="20600fb2-3175-439c-b231-c19851fcb3f1" providerId="ADAL" clId="{A224C542-F525-415D-9270-0B3D6C5A7B16}" dt="2022-03-01T03:55:08.152" v="254" actId="27636"/>
          <ac:spMkLst>
            <pc:docMk/>
            <pc:sldMk cId="2272529082" sldId="274"/>
            <ac:spMk id="3" creationId="{00000000-0000-0000-0000-000000000000}"/>
          </ac:spMkLst>
        </pc:spChg>
      </pc:sldChg>
      <pc:sldChg chg="modSp mod">
        <pc:chgData name="Theresa Meyer" userId="20600fb2-3175-439c-b231-c19851fcb3f1" providerId="ADAL" clId="{A224C542-F525-415D-9270-0B3D6C5A7B16}" dt="2022-03-01T03:54:49.570" v="250" actId="403"/>
        <pc:sldMkLst>
          <pc:docMk/>
          <pc:sldMk cId="3691119985" sldId="275"/>
        </pc:sldMkLst>
        <pc:spChg chg="mod">
          <ac:chgData name="Theresa Meyer" userId="20600fb2-3175-439c-b231-c19851fcb3f1" providerId="ADAL" clId="{A224C542-F525-415D-9270-0B3D6C5A7B16}" dt="2022-03-01T03:54:49.570" v="250" actId="403"/>
          <ac:spMkLst>
            <pc:docMk/>
            <pc:sldMk cId="3691119985" sldId="275"/>
            <ac:spMk id="3" creationId="{00000000-0000-0000-0000-000000000000}"/>
          </ac:spMkLst>
        </pc:spChg>
      </pc:sldChg>
      <pc:sldChg chg="modSp mod ord">
        <pc:chgData name="Theresa Meyer" userId="20600fb2-3175-439c-b231-c19851fcb3f1" providerId="ADAL" clId="{A224C542-F525-415D-9270-0B3D6C5A7B16}" dt="2022-03-01T03:50:49.324" v="163"/>
        <pc:sldMkLst>
          <pc:docMk/>
          <pc:sldMk cId="1542770398" sldId="279"/>
        </pc:sldMkLst>
        <pc:spChg chg="mod">
          <ac:chgData name="Theresa Meyer" userId="20600fb2-3175-439c-b231-c19851fcb3f1" providerId="ADAL" clId="{A224C542-F525-415D-9270-0B3D6C5A7B16}" dt="2022-03-01T03:50:36.549" v="161" actId="255"/>
          <ac:spMkLst>
            <pc:docMk/>
            <pc:sldMk cId="1542770398" sldId="279"/>
            <ac:spMk id="3" creationId="{00000000-0000-0000-0000-000000000000}"/>
          </ac:spMkLst>
        </pc:spChg>
      </pc:sldChg>
      <pc:sldChg chg="del">
        <pc:chgData name="Theresa Meyer" userId="20600fb2-3175-439c-b231-c19851fcb3f1" providerId="ADAL" clId="{A224C542-F525-415D-9270-0B3D6C5A7B16}" dt="2022-03-01T03:53:36.972" v="241" actId="2696"/>
        <pc:sldMkLst>
          <pc:docMk/>
          <pc:sldMk cId="302752244" sldId="280"/>
        </pc:sldMkLst>
      </pc:sldChg>
      <pc:sldChg chg="modSp add mod">
        <pc:chgData name="Theresa Meyer" userId="20600fb2-3175-439c-b231-c19851fcb3f1" providerId="ADAL" clId="{A224C542-F525-415D-9270-0B3D6C5A7B16}" dt="2022-03-04T02:07:56.223" v="359" actId="20577"/>
        <pc:sldMkLst>
          <pc:docMk/>
          <pc:sldMk cId="1200731463" sldId="280"/>
        </pc:sldMkLst>
        <pc:spChg chg="mod">
          <ac:chgData name="Theresa Meyer" userId="20600fb2-3175-439c-b231-c19851fcb3f1" providerId="ADAL" clId="{A224C542-F525-415D-9270-0B3D6C5A7B16}" dt="2022-03-04T02:07:56.223" v="359" actId="20577"/>
          <ac:spMkLst>
            <pc:docMk/>
            <pc:sldMk cId="1200731463" sldId="280"/>
            <ac:spMk id="3" creationId="{00000000-0000-0000-0000-000000000000}"/>
          </ac:spMkLst>
        </pc:spChg>
      </pc:sldChg>
      <pc:sldChg chg="modSp mod">
        <pc:chgData name="Theresa Meyer" userId="20600fb2-3175-439c-b231-c19851fcb3f1" providerId="ADAL" clId="{A224C542-F525-415D-9270-0B3D6C5A7B16}" dt="2022-03-01T03:48:01.549" v="138" actId="14100"/>
        <pc:sldMkLst>
          <pc:docMk/>
          <pc:sldMk cId="3068371791" sldId="298"/>
        </pc:sldMkLst>
        <pc:spChg chg="mod">
          <ac:chgData name="Theresa Meyer" userId="20600fb2-3175-439c-b231-c19851fcb3f1" providerId="ADAL" clId="{A224C542-F525-415D-9270-0B3D6C5A7B16}" dt="2022-03-01T03:47:44.763" v="133" actId="1076"/>
          <ac:spMkLst>
            <pc:docMk/>
            <pc:sldMk cId="3068371791" sldId="298"/>
            <ac:spMk id="25" creationId="{E187CC0E-9F30-4200-9F40-A6982B5C879A}"/>
          </ac:spMkLst>
        </pc:spChg>
        <pc:spChg chg="mod">
          <ac:chgData name="Theresa Meyer" userId="20600fb2-3175-439c-b231-c19851fcb3f1" providerId="ADAL" clId="{A224C542-F525-415D-9270-0B3D6C5A7B16}" dt="2022-03-01T03:45:44.554" v="106" actId="1076"/>
          <ac:spMkLst>
            <pc:docMk/>
            <pc:sldMk cId="3068371791" sldId="298"/>
            <ac:spMk id="26" creationId="{C08C5AE8-7DDC-437E-A394-20D24064885D}"/>
          </ac:spMkLst>
        </pc:spChg>
        <pc:spChg chg="mod">
          <ac:chgData name="Theresa Meyer" userId="20600fb2-3175-439c-b231-c19851fcb3f1" providerId="ADAL" clId="{A224C542-F525-415D-9270-0B3D6C5A7B16}" dt="2022-03-01T03:47:03.599" v="126" actId="14100"/>
          <ac:spMkLst>
            <pc:docMk/>
            <pc:sldMk cId="3068371791" sldId="298"/>
            <ac:spMk id="28" creationId="{57F1CA81-C4E8-473F-9DEE-731FA59E51C9}"/>
          </ac:spMkLst>
        </pc:spChg>
        <pc:spChg chg="mod">
          <ac:chgData name="Theresa Meyer" userId="20600fb2-3175-439c-b231-c19851fcb3f1" providerId="ADAL" clId="{A224C542-F525-415D-9270-0B3D6C5A7B16}" dt="2022-03-01T03:45:33.466" v="104" actId="1076"/>
          <ac:spMkLst>
            <pc:docMk/>
            <pc:sldMk cId="3068371791" sldId="298"/>
            <ac:spMk id="29" creationId="{1CE7B0A8-6713-4933-94B2-853FF9F82875}"/>
          </ac:spMkLst>
        </pc:spChg>
        <pc:spChg chg="mod">
          <ac:chgData name="Theresa Meyer" userId="20600fb2-3175-439c-b231-c19851fcb3f1" providerId="ADAL" clId="{A224C542-F525-415D-9270-0B3D6C5A7B16}" dt="2022-03-01T03:47:18.683" v="129" actId="14100"/>
          <ac:spMkLst>
            <pc:docMk/>
            <pc:sldMk cId="3068371791" sldId="298"/>
            <ac:spMk id="30" creationId="{7A35A998-D0AC-448E-A1D8-F600C4C13241}"/>
          </ac:spMkLst>
        </pc:spChg>
        <pc:spChg chg="mod">
          <ac:chgData name="Theresa Meyer" userId="20600fb2-3175-439c-b231-c19851fcb3f1" providerId="ADAL" clId="{A224C542-F525-415D-9270-0B3D6C5A7B16}" dt="2022-03-01T03:45:27.945" v="103" actId="1076"/>
          <ac:spMkLst>
            <pc:docMk/>
            <pc:sldMk cId="3068371791" sldId="298"/>
            <ac:spMk id="31" creationId="{94F40E25-DCA9-4090-A637-CD66B503EB49}"/>
          </ac:spMkLst>
        </pc:spChg>
        <pc:spChg chg="mod">
          <ac:chgData name="Theresa Meyer" userId="20600fb2-3175-439c-b231-c19851fcb3f1" providerId="ADAL" clId="{A224C542-F525-415D-9270-0B3D6C5A7B16}" dt="2022-03-01T03:47:23.141" v="131" actId="14100"/>
          <ac:spMkLst>
            <pc:docMk/>
            <pc:sldMk cId="3068371791" sldId="298"/>
            <ac:spMk id="32" creationId="{9E489DE4-761F-4882-BC24-5E3CB6FC4A3C}"/>
          </ac:spMkLst>
        </pc:spChg>
        <pc:spChg chg="mod">
          <ac:chgData name="Theresa Meyer" userId="20600fb2-3175-439c-b231-c19851fcb3f1" providerId="ADAL" clId="{A224C542-F525-415D-9270-0B3D6C5A7B16}" dt="2022-03-01T03:44:57.904" v="98" actId="1076"/>
          <ac:spMkLst>
            <pc:docMk/>
            <pc:sldMk cId="3068371791" sldId="298"/>
            <ac:spMk id="33" creationId="{6125C629-D49C-4B1D-9AE2-2D5A66EFDF8B}"/>
          </ac:spMkLst>
        </pc:spChg>
        <pc:spChg chg="mod">
          <ac:chgData name="Theresa Meyer" userId="20600fb2-3175-439c-b231-c19851fcb3f1" providerId="ADAL" clId="{A224C542-F525-415D-9270-0B3D6C5A7B16}" dt="2022-03-01T03:46:50.872" v="121" actId="14100"/>
          <ac:spMkLst>
            <pc:docMk/>
            <pc:sldMk cId="3068371791" sldId="298"/>
            <ac:spMk id="34" creationId="{3E68333C-83F3-4475-9C92-E530D77995FF}"/>
          </ac:spMkLst>
        </pc:spChg>
        <pc:spChg chg="mod">
          <ac:chgData name="Theresa Meyer" userId="20600fb2-3175-439c-b231-c19851fcb3f1" providerId="ADAL" clId="{A224C542-F525-415D-9270-0B3D6C5A7B16}" dt="2022-03-01T03:45:44.554" v="106" actId="1076"/>
          <ac:spMkLst>
            <pc:docMk/>
            <pc:sldMk cId="3068371791" sldId="298"/>
            <ac:spMk id="35" creationId="{3AA94A28-1EA4-47E9-8C4B-814435361EC7}"/>
          </ac:spMkLst>
        </pc:spChg>
        <pc:spChg chg="mod">
          <ac:chgData name="Theresa Meyer" userId="20600fb2-3175-439c-b231-c19851fcb3f1" providerId="ADAL" clId="{A224C542-F525-415D-9270-0B3D6C5A7B16}" dt="2022-03-01T03:47:12.061" v="128" actId="14100"/>
          <ac:spMkLst>
            <pc:docMk/>
            <pc:sldMk cId="3068371791" sldId="298"/>
            <ac:spMk id="36" creationId="{85D0E8FD-A1E2-41EE-B895-47701805A44B}"/>
          </ac:spMkLst>
        </pc:spChg>
        <pc:spChg chg="mod">
          <ac:chgData name="Theresa Meyer" userId="20600fb2-3175-439c-b231-c19851fcb3f1" providerId="ADAL" clId="{A224C542-F525-415D-9270-0B3D6C5A7B16}" dt="2022-03-01T03:46:57.889" v="122" actId="14100"/>
          <ac:spMkLst>
            <pc:docMk/>
            <pc:sldMk cId="3068371791" sldId="298"/>
            <ac:spMk id="37" creationId="{EEDEC492-AC48-4E42-B45F-82AFDF7700F6}"/>
          </ac:spMkLst>
        </pc:spChg>
        <pc:spChg chg="mod">
          <ac:chgData name="Theresa Meyer" userId="20600fb2-3175-439c-b231-c19851fcb3f1" providerId="ADAL" clId="{A224C542-F525-415D-9270-0B3D6C5A7B16}" dt="2022-03-01T03:44:54.210" v="97" actId="14100"/>
          <ac:spMkLst>
            <pc:docMk/>
            <pc:sldMk cId="3068371791" sldId="298"/>
            <ac:spMk id="38" creationId="{9F0C64F9-E095-4E98-A6DF-016A6E292034}"/>
          </ac:spMkLst>
        </pc:spChg>
        <pc:spChg chg="mod">
          <ac:chgData name="Theresa Meyer" userId="20600fb2-3175-439c-b231-c19851fcb3f1" providerId="ADAL" clId="{A224C542-F525-415D-9270-0B3D6C5A7B16}" dt="2022-03-01T03:47:29.979" v="132" actId="14100"/>
          <ac:spMkLst>
            <pc:docMk/>
            <pc:sldMk cId="3068371791" sldId="298"/>
            <ac:spMk id="39" creationId="{04F57468-F312-4F0D-8BB0-D73BE7708855}"/>
          </ac:spMkLst>
        </pc:spChg>
        <pc:spChg chg="mod">
          <ac:chgData name="Theresa Meyer" userId="20600fb2-3175-439c-b231-c19851fcb3f1" providerId="ADAL" clId="{A224C542-F525-415D-9270-0B3D6C5A7B16}" dt="2022-03-01T03:44:38.582" v="95" actId="1076"/>
          <ac:spMkLst>
            <pc:docMk/>
            <pc:sldMk cId="3068371791" sldId="298"/>
            <ac:spMk id="40" creationId="{24BCBC05-D07A-4F0E-A614-BA3E34F74ED0}"/>
          </ac:spMkLst>
        </pc:spChg>
        <pc:spChg chg="mod">
          <ac:chgData name="Theresa Meyer" userId="20600fb2-3175-439c-b231-c19851fcb3f1" providerId="ADAL" clId="{A224C542-F525-415D-9270-0B3D6C5A7B16}" dt="2022-03-01T03:44:19.795" v="93" actId="403"/>
          <ac:spMkLst>
            <pc:docMk/>
            <pc:sldMk cId="3068371791" sldId="298"/>
            <ac:spMk id="41" creationId="{5054986C-AE56-42A1-91C9-A2F4DD22374A}"/>
          </ac:spMkLst>
        </pc:spChg>
        <pc:spChg chg="mod">
          <ac:chgData name="Theresa Meyer" userId="20600fb2-3175-439c-b231-c19851fcb3f1" providerId="ADAL" clId="{A224C542-F525-415D-9270-0B3D6C5A7B16}" dt="2022-03-01T03:47:52.343" v="136" actId="14100"/>
          <ac:spMkLst>
            <pc:docMk/>
            <pc:sldMk cId="3068371791" sldId="298"/>
            <ac:spMk id="42" creationId="{90C427B3-D44A-4267-9479-BA6181D3ED77}"/>
          </ac:spMkLst>
        </pc:spChg>
        <pc:spChg chg="mod">
          <ac:chgData name="Theresa Meyer" userId="20600fb2-3175-439c-b231-c19851fcb3f1" providerId="ADAL" clId="{A224C542-F525-415D-9270-0B3D6C5A7B16}" dt="2022-03-01T03:48:01.549" v="138" actId="14100"/>
          <ac:spMkLst>
            <pc:docMk/>
            <pc:sldMk cId="3068371791" sldId="298"/>
            <ac:spMk id="43" creationId="{B6812BA1-98F3-4FC6-88D0-6FBFE06700DE}"/>
          </ac:spMkLst>
        </pc:spChg>
        <pc:spChg chg="mod">
          <ac:chgData name="Theresa Meyer" userId="20600fb2-3175-439c-b231-c19851fcb3f1" providerId="ADAL" clId="{A224C542-F525-415D-9270-0B3D6C5A7B16}" dt="2022-03-01T03:44:45.802" v="96" actId="1076"/>
          <ac:spMkLst>
            <pc:docMk/>
            <pc:sldMk cId="3068371791" sldId="298"/>
            <ac:spMk id="44" creationId="{983825D5-011B-41F2-89E6-94585E9546C8}"/>
          </ac:spMkLst>
        </pc:spChg>
        <pc:spChg chg="mod">
          <ac:chgData name="Theresa Meyer" userId="20600fb2-3175-439c-b231-c19851fcb3f1" providerId="ADAL" clId="{A224C542-F525-415D-9270-0B3D6C5A7B16}" dt="2022-03-01T03:47:56.516" v="137" actId="14100"/>
          <ac:spMkLst>
            <pc:docMk/>
            <pc:sldMk cId="3068371791" sldId="298"/>
            <ac:spMk id="45" creationId="{DD5C72CC-0FDE-4539-BD07-5DA71A03081D}"/>
          </ac:spMkLst>
        </pc:spChg>
        <pc:spChg chg="mod">
          <ac:chgData name="Theresa Meyer" userId="20600fb2-3175-439c-b231-c19851fcb3f1" providerId="ADAL" clId="{A224C542-F525-415D-9270-0B3D6C5A7B16}" dt="2022-03-01T03:44:19.795" v="93" actId="403"/>
          <ac:spMkLst>
            <pc:docMk/>
            <pc:sldMk cId="3068371791" sldId="298"/>
            <ac:spMk id="51" creationId="{2CA5FC07-795B-4864-B796-80ED3CE7AEEE}"/>
          </ac:spMkLst>
        </pc:spChg>
      </pc:sldChg>
      <pc:sldChg chg="modSp mod">
        <pc:chgData name="Theresa Meyer" userId="20600fb2-3175-439c-b231-c19851fcb3f1" providerId="ADAL" clId="{A224C542-F525-415D-9270-0B3D6C5A7B16}" dt="2022-03-01T04:00:28.549" v="338" actId="20577"/>
        <pc:sldMkLst>
          <pc:docMk/>
          <pc:sldMk cId="960187859" sldId="299"/>
        </pc:sldMkLst>
        <pc:spChg chg="mod">
          <ac:chgData name="Theresa Meyer" userId="20600fb2-3175-439c-b231-c19851fcb3f1" providerId="ADAL" clId="{A224C542-F525-415D-9270-0B3D6C5A7B16}" dt="2022-03-01T04:00:28.549" v="338" actId="20577"/>
          <ac:spMkLst>
            <pc:docMk/>
            <pc:sldMk cId="960187859" sldId="299"/>
            <ac:spMk id="364" creationId="{00000000-0000-0000-0000-000000000000}"/>
          </ac:spMkLst>
        </pc:spChg>
      </pc:sldChg>
      <pc:sldChg chg="modSp mod">
        <pc:chgData name="Theresa Meyer" userId="20600fb2-3175-439c-b231-c19851fcb3f1" providerId="ADAL" clId="{A224C542-F525-415D-9270-0B3D6C5A7B16}" dt="2022-03-01T03:59:15.951" v="324" actId="403"/>
        <pc:sldMkLst>
          <pc:docMk/>
          <pc:sldMk cId="3228682927" sldId="300"/>
        </pc:sldMkLst>
        <pc:spChg chg="mod">
          <ac:chgData name="Theresa Meyer" userId="20600fb2-3175-439c-b231-c19851fcb3f1" providerId="ADAL" clId="{A224C542-F525-415D-9270-0B3D6C5A7B16}" dt="2022-03-01T03:59:15.951" v="324" actId="403"/>
          <ac:spMkLst>
            <pc:docMk/>
            <pc:sldMk cId="3228682927" sldId="300"/>
            <ac:spMk id="364" creationId="{00000000-0000-0000-0000-000000000000}"/>
          </ac:spMkLst>
        </pc:spChg>
      </pc:sldChg>
      <pc:sldChg chg="modSp mod">
        <pc:chgData name="Theresa Meyer" userId="20600fb2-3175-439c-b231-c19851fcb3f1" providerId="ADAL" clId="{A224C542-F525-415D-9270-0B3D6C5A7B16}" dt="2022-03-01T03:56:15.167" v="272" actId="20577"/>
        <pc:sldMkLst>
          <pc:docMk/>
          <pc:sldMk cId="106587229" sldId="311"/>
        </pc:sldMkLst>
        <pc:graphicFrameChg chg="modGraphic">
          <ac:chgData name="Theresa Meyer" userId="20600fb2-3175-439c-b231-c19851fcb3f1" providerId="ADAL" clId="{A224C542-F525-415D-9270-0B3D6C5A7B16}" dt="2022-03-01T03:56:15.167" v="272" actId="20577"/>
          <ac:graphicFrameMkLst>
            <pc:docMk/>
            <pc:sldMk cId="106587229" sldId="311"/>
            <ac:graphicFrameMk id="4" creationId="{00000000-0000-0000-0000-000000000000}"/>
          </ac:graphicFrameMkLst>
        </pc:graphicFrameChg>
        <pc:graphicFrameChg chg="modGraphic">
          <ac:chgData name="Theresa Meyer" userId="20600fb2-3175-439c-b231-c19851fcb3f1" providerId="ADAL" clId="{A224C542-F525-415D-9270-0B3D6C5A7B16}" dt="2022-03-01T03:55:46.387" v="260" actId="403"/>
          <ac:graphicFrameMkLst>
            <pc:docMk/>
            <pc:sldMk cId="106587229" sldId="311"/>
            <ac:graphicFrameMk id="5" creationId="{00000000-0000-0000-0000-000000000000}"/>
          </ac:graphicFrameMkLst>
        </pc:graphicFrameChg>
      </pc:sldChg>
      <pc:sldChg chg="modSp mod">
        <pc:chgData name="Theresa Meyer" userId="20600fb2-3175-439c-b231-c19851fcb3f1" providerId="ADAL" clId="{A224C542-F525-415D-9270-0B3D6C5A7B16}" dt="2022-03-01T03:58:31.131" v="319" actId="20577"/>
        <pc:sldMkLst>
          <pc:docMk/>
          <pc:sldMk cId="0" sldId="315"/>
        </pc:sldMkLst>
        <pc:spChg chg="mod">
          <ac:chgData name="Theresa Meyer" userId="20600fb2-3175-439c-b231-c19851fcb3f1" providerId="ADAL" clId="{A224C542-F525-415D-9270-0B3D6C5A7B16}" dt="2022-03-01T03:58:31.131" v="319" actId="20577"/>
          <ac:spMkLst>
            <pc:docMk/>
            <pc:sldMk cId="0" sldId="315"/>
            <ac:spMk id="16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C57C63C-D6CE-4549-B2AA-332386DE4056}" type="datetimeFigureOut">
              <a:rPr lang="en-US" smtClean="0"/>
              <a:t>2/1/2024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88075D3-207E-4B1D-B1D8-C83735095F9E}" type="slidenum">
              <a:rPr lang="en-US" smtClean="0"/>
              <a:t>‹#›</a:t>
            </a:fld>
            <a:endParaRPr lang="en-US"/>
          </a:p>
        </p:txBody>
      </p:sp>
    </p:spTree>
    <p:extLst>
      <p:ext uri="{BB962C8B-B14F-4D97-AF65-F5344CB8AC3E}">
        <p14:creationId xmlns:p14="http://schemas.microsoft.com/office/powerpoint/2010/main" val="418120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9A5AC-BBCE-452D-A8DA-90188FE28E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0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528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267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9A5AC-BBCE-452D-A8DA-90188FE28E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74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9A5AC-BBCE-452D-A8DA-90188FE28E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22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075D3-207E-4B1D-B1D8-C83735095F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10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8075D3-207E-4B1D-B1D8-C83735095F9E}" type="slidenum">
              <a:rPr lang="en-US" smtClean="0"/>
              <a:t>13</a:t>
            </a:fld>
            <a:endParaRPr lang="en-US"/>
          </a:p>
        </p:txBody>
      </p:sp>
    </p:spTree>
    <p:extLst>
      <p:ext uri="{BB962C8B-B14F-4D97-AF65-F5344CB8AC3E}">
        <p14:creationId xmlns:p14="http://schemas.microsoft.com/office/powerpoint/2010/main" val="3929040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29dd71725_7_214:notes"/>
          <p:cNvSpPr>
            <a:spLocks noGrp="1" noRot="1" noChangeAspect="1"/>
          </p:cNvSpPr>
          <p:nvPr>
            <p:ph type="sldImg" idx="2"/>
          </p:nvPr>
        </p:nvSpPr>
        <p:spPr>
          <a:xfrm>
            <a:off x="2247900" y="517525"/>
            <a:ext cx="4597400" cy="2586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29dd71725_7_214:notes"/>
          <p:cNvSpPr txBox="1">
            <a:spLocks noGrp="1"/>
          </p:cNvSpPr>
          <p:nvPr>
            <p:ph type="body" idx="1"/>
          </p:nvPr>
        </p:nvSpPr>
        <p:spPr>
          <a:xfrm>
            <a:off x="909431" y="3275351"/>
            <a:ext cx="7275443" cy="310296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79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34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35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24FF-FDC6-6A9E-1305-716DF1B208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F2F9EE-D273-240B-EC73-AC4ECA5D1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1ED2A7-F7FA-F331-190B-4A35787A88DC}"/>
              </a:ext>
            </a:extLst>
          </p:cNvPr>
          <p:cNvSpPr>
            <a:spLocks noGrp="1"/>
          </p:cNvSpPr>
          <p:nvPr>
            <p:ph type="dt" sz="half" idx="10"/>
          </p:nvPr>
        </p:nvSpPr>
        <p:spPr/>
        <p:txBody>
          <a:bodyPr/>
          <a:lstStyle/>
          <a:p>
            <a:fld id="{CCA5C461-4198-4383-995D-04E0ED6B61FF}" type="datetimeFigureOut">
              <a:rPr lang="en-US" smtClean="0"/>
              <a:t>2/1/2024</a:t>
            </a:fld>
            <a:endParaRPr lang="en-US"/>
          </a:p>
        </p:txBody>
      </p:sp>
      <p:sp>
        <p:nvSpPr>
          <p:cNvPr id="5" name="Footer Placeholder 4">
            <a:extLst>
              <a:ext uri="{FF2B5EF4-FFF2-40B4-BE49-F238E27FC236}">
                <a16:creationId xmlns:a16="http://schemas.microsoft.com/office/drawing/2014/main" id="{EDF144A4-8EC9-14FA-B6B6-19045F16F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F3AF1-D41E-FCE2-E967-8DB3D9FEBC9F}"/>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361400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37173-5FBC-567F-820E-74FFF5E548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6BE156-F3DF-9C2F-DF41-6AF82E0B2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95A9A-7FE7-B07F-55BE-35DB304134AA}"/>
              </a:ext>
            </a:extLst>
          </p:cNvPr>
          <p:cNvSpPr>
            <a:spLocks noGrp="1"/>
          </p:cNvSpPr>
          <p:nvPr>
            <p:ph type="dt" sz="half" idx="10"/>
          </p:nvPr>
        </p:nvSpPr>
        <p:spPr/>
        <p:txBody>
          <a:bodyPr/>
          <a:lstStyle/>
          <a:p>
            <a:fld id="{CCA5C461-4198-4383-995D-04E0ED6B61FF}" type="datetimeFigureOut">
              <a:rPr lang="en-US" smtClean="0"/>
              <a:t>2/1/2024</a:t>
            </a:fld>
            <a:endParaRPr lang="en-US"/>
          </a:p>
        </p:txBody>
      </p:sp>
      <p:sp>
        <p:nvSpPr>
          <p:cNvPr id="5" name="Footer Placeholder 4">
            <a:extLst>
              <a:ext uri="{FF2B5EF4-FFF2-40B4-BE49-F238E27FC236}">
                <a16:creationId xmlns:a16="http://schemas.microsoft.com/office/drawing/2014/main" id="{5BFC8A51-5555-82D9-712D-FF6C740C3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84FEA-A3B7-A614-A3CA-E145C38C56BE}"/>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4187713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1BD3D1-2F48-4801-4CF1-53403D64FD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348167-0D21-B857-5D0E-082495652B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4C2B5-ABD1-3B4E-16D1-7D5A2E2A52B1}"/>
              </a:ext>
            </a:extLst>
          </p:cNvPr>
          <p:cNvSpPr>
            <a:spLocks noGrp="1"/>
          </p:cNvSpPr>
          <p:nvPr>
            <p:ph type="dt" sz="half" idx="10"/>
          </p:nvPr>
        </p:nvSpPr>
        <p:spPr/>
        <p:txBody>
          <a:bodyPr/>
          <a:lstStyle/>
          <a:p>
            <a:fld id="{CCA5C461-4198-4383-995D-04E0ED6B61FF}" type="datetimeFigureOut">
              <a:rPr lang="en-US" smtClean="0"/>
              <a:t>2/1/2024</a:t>
            </a:fld>
            <a:endParaRPr lang="en-US"/>
          </a:p>
        </p:txBody>
      </p:sp>
      <p:sp>
        <p:nvSpPr>
          <p:cNvPr id="5" name="Footer Placeholder 4">
            <a:extLst>
              <a:ext uri="{FF2B5EF4-FFF2-40B4-BE49-F238E27FC236}">
                <a16:creationId xmlns:a16="http://schemas.microsoft.com/office/drawing/2014/main" id="{BC217E29-0D29-F70F-3FDF-A07E125F3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84783-6020-5B50-878A-36BA6749535C}"/>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922712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35"/>
        <p:cNvGrpSpPr/>
        <p:nvPr/>
      </p:nvGrpSpPr>
      <p:grpSpPr>
        <a:xfrm>
          <a:off x="0" y="0"/>
          <a:ext cx="0" cy="0"/>
          <a:chOff x="0" y="0"/>
          <a:chExt cx="0" cy="0"/>
        </a:xfrm>
      </p:grpSpPr>
      <p:sp>
        <p:nvSpPr>
          <p:cNvPr id="37" name="Google Shape;37;p8"/>
          <p:cNvSpPr txBox="1">
            <a:spLocks noGrp="1"/>
          </p:cNvSpPr>
          <p:nvPr>
            <p:ph type="title"/>
          </p:nvPr>
        </p:nvSpPr>
        <p:spPr>
          <a:xfrm>
            <a:off x="2296367" y="2218384"/>
            <a:ext cx="7594400" cy="303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9333"/>
            </a:lvl1pPr>
            <a:lvl2pPr lvl="1" algn="ctr" rtl="0">
              <a:spcBef>
                <a:spcPts val="0"/>
              </a:spcBef>
              <a:spcAft>
                <a:spcPts val="0"/>
              </a:spcAft>
              <a:buNone/>
              <a:defRPr sz="9333"/>
            </a:lvl2pPr>
            <a:lvl3pPr lvl="2" algn="ctr" rtl="0">
              <a:spcBef>
                <a:spcPts val="0"/>
              </a:spcBef>
              <a:spcAft>
                <a:spcPts val="0"/>
              </a:spcAft>
              <a:buNone/>
              <a:defRPr sz="9333"/>
            </a:lvl3pPr>
            <a:lvl4pPr lvl="3" algn="ctr" rtl="0">
              <a:spcBef>
                <a:spcPts val="0"/>
              </a:spcBef>
              <a:spcAft>
                <a:spcPts val="0"/>
              </a:spcAft>
              <a:buNone/>
              <a:defRPr sz="9333"/>
            </a:lvl4pPr>
            <a:lvl5pPr lvl="4" algn="ctr" rtl="0">
              <a:spcBef>
                <a:spcPts val="0"/>
              </a:spcBef>
              <a:spcAft>
                <a:spcPts val="0"/>
              </a:spcAft>
              <a:buNone/>
              <a:defRPr sz="9333"/>
            </a:lvl5pPr>
            <a:lvl6pPr lvl="5" algn="ctr" rtl="0">
              <a:spcBef>
                <a:spcPts val="0"/>
              </a:spcBef>
              <a:spcAft>
                <a:spcPts val="0"/>
              </a:spcAft>
              <a:buNone/>
              <a:defRPr sz="9333"/>
            </a:lvl6pPr>
            <a:lvl7pPr lvl="6" algn="ctr" rtl="0">
              <a:spcBef>
                <a:spcPts val="0"/>
              </a:spcBef>
              <a:spcAft>
                <a:spcPts val="0"/>
              </a:spcAft>
              <a:buNone/>
              <a:defRPr sz="9333"/>
            </a:lvl7pPr>
            <a:lvl8pPr lvl="7" algn="ctr" rtl="0">
              <a:spcBef>
                <a:spcPts val="0"/>
              </a:spcBef>
              <a:spcAft>
                <a:spcPts val="0"/>
              </a:spcAft>
              <a:buNone/>
              <a:defRPr sz="9333"/>
            </a:lvl8pPr>
            <a:lvl9pPr lvl="8" algn="ctr" rtl="0">
              <a:spcBef>
                <a:spcPts val="0"/>
              </a:spcBef>
              <a:spcAft>
                <a:spcPts val="0"/>
              </a:spcAft>
              <a:buNone/>
              <a:defRPr sz="9333"/>
            </a:lvl9pPr>
          </a:lstStyle>
          <a:p>
            <a:endParaRPr/>
          </a:p>
        </p:txBody>
      </p:sp>
      <p:sp>
        <p:nvSpPr>
          <p:cNvPr id="38" name="Google Shape;38;p8"/>
          <p:cNvSpPr/>
          <p:nvPr/>
        </p:nvSpPr>
        <p:spPr>
          <a:xfrm rot="10800000">
            <a:off x="-6" y="-475"/>
            <a:ext cx="2102683" cy="2103604"/>
          </a:xfrm>
          <a:custGeom>
            <a:avLst/>
            <a:gdLst/>
            <a:ahLst/>
            <a:cxnLst/>
            <a:rect l="l" t="t" r="r" b="b"/>
            <a:pathLst>
              <a:path w="77523" h="77557" extrusionOk="0">
                <a:moveTo>
                  <a:pt x="77523" y="1"/>
                </a:moveTo>
                <a:lnTo>
                  <a:pt x="77523" y="124"/>
                </a:lnTo>
                <a:lnTo>
                  <a:pt x="77523" y="124"/>
                </a:lnTo>
                <a:cubicBezTo>
                  <a:pt x="77523" y="83"/>
                  <a:pt x="77523" y="42"/>
                  <a:pt x="77523" y="1"/>
                </a:cubicBezTo>
                <a:close/>
                <a:moveTo>
                  <a:pt x="77523" y="124"/>
                </a:moveTo>
                <a:cubicBezTo>
                  <a:pt x="77489" y="42898"/>
                  <a:pt x="42790" y="77556"/>
                  <a:pt x="1" y="77556"/>
                </a:cubicBezTo>
                <a:lnTo>
                  <a:pt x="77523" y="77556"/>
                </a:lnTo>
                <a:lnTo>
                  <a:pt x="77523" y="124"/>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2648651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951500" y="740367"/>
            <a:ext cx="102924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13"/>
          <p:cNvSpPr txBox="1">
            <a:spLocks noGrp="1"/>
          </p:cNvSpPr>
          <p:nvPr>
            <p:ph type="ctrTitle" idx="2"/>
          </p:nvPr>
        </p:nvSpPr>
        <p:spPr>
          <a:xfrm>
            <a:off x="949892" y="3302660"/>
            <a:ext cx="2361200" cy="956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200"/>
              <a:buNone/>
              <a:defRPr sz="2400">
                <a:solidFill>
                  <a:schemeClr val="lt2"/>
                </a:solidFill>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58" name="Google Shape;58;p13"/>
          <p:cNvSpPr txBox="1">
            <a:spLocks noGrp="1"/>
          </p:cNvSpPr>
          <p:nvPr>
            <p:ph type="subTitle" idx="1"/>
          </p:nvPr>
        </p:nvSpPr>
        <p:spPr>
          <a:xfrm>
            <a:off x="949800" y="4186707"/>
            <a:ext cx="2361200" cy="116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59" name="Google Shape;59;p13"/>
          <p:cNvSpPr txBox="1">
            <a:spLocks noGrp="1"/>
          </p:cNvSpPr>
          <p:nvPr>
            <p:ph type="title" idx="3" hasCustomPrompt="1"/>
          </p:nvPr>
        </p:nvSpPr>
        <p:spPr>
          <a:xfrm>
            <a:off x="949904" y="2344433"/>
            <a:ext cx="2361200" cy="96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5333"/>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60" name="Google Shape;60;p13"/>
          <p:cNvSpPr txBox="1">
            <a:spLocks noGrp="1"/>
          </p:cNvSpPr>
          <p:nvPr>
            <p:ph type="ctrTitle" idx="4"/>
          </p:nvPr>
        </p:nvSpPr>
        <p:spPr>
          <a:xfrm>
            <a:off x="3593087" y="3302660"/>
            <a:ext cx="2361200" cy="956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200"/>
              <a:buNone/>
              <a:defRPr sz="2400">
                <a:solidFill>
                  <a:schemeClr val="lt2"/>
                </a:solidFill>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61" name="Google Shape;61;p13"/>
          <p:cNvSpPr txBox="1">
            <a:spLocks noGrp="1"/>
          </p:cNvSpPr>
          <p:nvPr>
            <p:ph type="subTitle" idx="5"/>
          </p:nvPr>
        </p:nvSpPr>
        <p:spPr>
          <a:xfrm>
            <a:off x="3592988" y="4186707"/>
            <a:ext cx="2361200" cy="116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62" name="Google Shape;62;p13"/>
          <p:cNvSpPr txBox="1">
            <a:spLocks noGrp="1"/>
          </p:cNvSpPr>
          <p:nvPr>
            <p:ph type="title" idx="6" hasCustomPrompt="1"/>
          </p:nvPr>
        </p:nvSpPr>
        <p:spPr>
          <a:xfrm>
            <a:off x="3593196" y="2359268"/>
            <a:ext cx="2361200" cy="96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5333"/>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63" name="Google Shape;63;p13"/>
          <p:cNvSpPr txBox="1">
            <a:spLocks noGrp="1"/>
          </p:cNvSpPr>
          <p:nvPr>
            <p:ph type="ctrTitle" idx="7"/>
          </p:nvPr>
        </p:nvSpPr>
        <p:spPr>
          <a:xfrm>
            <a:off x="8879333" y="3302671"/>
            <a:ext cx="2361200" cy="956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200"/>
              <a:buNone/>
              <a:defRPr sz="2400">
                <a:solidFill>
                  <a:schemeClr val="lt2"/>
                </a:solidFill>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64" name="Google Shape;64;p13"/>
          <p:cNvSpPr txBox="1">
            <a:spLocks noGrp="1"/>
          </p:cNvSpPr>
          <p:nvPr>
            <p:ph type="subTitle" idx="8"/>
          </p:nvPr>
        </p:nvSpPr>
        <p:spPr>
          <a:xfrm>
            <a:off x="8879363" y="4186707"/>
            <a:ext cx="2361200" cy="116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65" name="Google Shape;65;p13"/>
          <p:cNvSpPr txBox="1">
            <a:spLocks noGrp="1"/>
          </p:cNvSpPr>
          <p:nvPr>
            <p:ph type="title" idx="9" hasCustomPrompt="1"/>
          </p:nvPr>
        </p:nvSpPr>
        <p:spPr>
          <a:xfrm>
            <a:off x="8879367" y="2344444"/>
            <a:ext cx="2361200" cy="96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5333"/>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66" name="Google Shape;66;p13"/>
          <p:cNvSpPr txBox="1">
            <a:spLocks noGrp="1"/>
          </p:cNvSpPr>
          <p:nvPr>
            <p:ph type="ctrTitle" idx="13"/>
          </p:nvPr>
        </p:nvSpPr>
        <p:spPr>
          <a:xfrm>
            <a:off x="6236281" y="3302660"/>
            <a:ext cx="2361200" cy="95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
              <a:buNone/>
              <a:defRPr sz="2400">
                <a:solidFill>
                  <a:schemeClr val="lt2"/>
                </a:solidFill>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67" name="Google Shape;67;p13"/>
          <p:cNvSpPr txBox="1">
            <a:spLocks noGrp="1"/>
          </p:cNvSpPr>
          <p:nvPr>
            <p:ph type="subTitle" idx="14"/>
          </p:nvPr>
        </p:nvSpPr>
        <p:spPr>
          <a:xfrm>
            <a:off x="6236176" y="4186707"/>
            <a:ext cx="2361200" cy="116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68" name="Google Shape;68;p13"/>
          <p:cNvSpPr txBox="1">
            <a:spLocks noGrp="1"/>
          </p:cNvSpPr>
          <p:nvPr>
            <p:ph type="title" idx="15" hasCustomPrompt="1"/>
          </p:nvPr>
        </p:nvSpPr>
        <p:spPr>
          <a:xfrm>
            <a:off x="6236285" y="2359259"/>
            <a:ext cx="2361200" cy="96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5333"/>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69" name="Google Shape;69;p13"/>
          <p:cNvSpPr/>
          <p:nvPr/>
        </p:nvSpPr>
        <p:spPr>
          <a:xfrm>
            <a:off x="1532901" y="1922114"/>
            <a:ext cx="116256" cy="46951"/>
          </a:xfrm>
          <a:custGeom>
            <a:avLst/>
            <a:gdLst/>
            <a:ahLst/>
            <a:cxnLst/>
            <a:rect l="l" t="t" r="r" b="b"/>
            <a:pathLst>
              <a:path w="2647" h="1069" extrusionOk="0">
                <a:moveTo>
                  <a:pt x="2458" y="0"/>
                </a:moveTo>
                <a:cubicBezTo>
                  <a:pt x="2441" y="0"/>
                  <a:pt x="2424" y="4"/>
                  <a:pt x="2406" y="13"/>
                </a:cubicBezTo>
                <a:cubicBezTo>
                  <a:pt x="1678" y="529"/>
                  <a:pt x="1066" y="870"/>
                  <a:pt x="237" y="870"/>
                </a:cubicBezTo>
                <a:cubicBezTo>
                  <a:pt x="200" y="870"/>
                  <a:pt x="163" y="869"/>
                  <a:pt x="126" y="868"/>
                </a:cubicBezTo>
                <a:cubicBezTo>
                  <a:pt x="112" y="861"/>
                  <a:pt x="99" y="858"/>
                  <a:pt x="88" y="858"/>
                </a:cubicBezTo>
                <a:cubicBezTo>
                  <a:pt x="1" y="858"/>
                  <a:pt x="13" y="1058"/>
                  <a:pt x="126" y="1058"/>
                </a:cubicBezTo>
                <a:cubicBezTo>
                  <a:pt x="215" y="1065"/>
                  <a:pt x="307" y="1068"/>
                  <a:pt x="400" y="1068"/>
                </a:cubicBezTo>
                <a:cubicBezTo>
                  <a:pt x="1175" y="1068"/>
                  <a:pt x="2084" y="828"/>
                  <a:pt x="2565" y="235"/>
                </a:cubicBezTo>
                <a:cubicBezTo>
                  <a:pt x="2646" y="153"/>
                  <a:pt x="2564" y="0"/>
                  <a:pt x="2458" y="0"/>
                </a:cubicBezTo>
                <a:close/>
              </a:path>
            </a:pathLst>
          </a:custGeom>
          <a:solidFill>
            <a:srgbClr val="555555"/>
          </a:solidFill>
          <a:ln w="2375" cap="flat" cmpd="sng">
            <a:solidFill>
              <a:srgbClr val="555555"/>
            </a:solidFill>
            <a:prstDash val="solid"/>
            <a:miter lim="31669"/>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70" name="Google Shape;70;p13"/>
          <p:cNvSpPr/>
          <p:nvPr/>
        </p:nvSpPr>
        <p:spPr>
          <a:xfrm>
            <a:off x="1559473" y="1908235"/>
            <a:ext cx="68559" cy="31315"/>
          </a:xfrm>
          <a:custGeom>
            <a:avLst/>
            <a:gdLst/>
            <a:ahLst/>
            <a:cxnLst/>
            <a:rect l="l" t="t" r="r" b="b"/>
            <a:pathLst>
              <a:path w="1561" h="713" extrusionOk="0">
                <a:moveTo>
                  <a:pt x="1350" y="1"/>
                </a:moveTo>
                <a:cubicBezTo>
                  <a:pt x="1333" y="1"/>
                  <a:pt x="1314" y="4"/>
                  <a:pt x="1294" y="12"/>
                </a:cubicBezTo>
                <a:cubicBezTo>
                  <a:pt x="1168" y="107"/>
                  <a:pt x="1009" y="139"/>
                  <a:pt x="819" y="170"/>
                </a:cubicBezTo>
                <a:cubicBezTo>
                  <a:pt x="566" y="297"/>
                  <a:pt x="281" y="392"/>
                  <a:pt x="59" y="487"/>
                </a:cubicBezTo>
                <a:cubicBezTo>
                  <a:pt x="1" y="546"/>
                  <a:pt x="23" y="712"/>
                  <a:pt x="127" y="712"/>
                </a:cubicBezTo>
                <a:cubicBezTo>
                  <a:pt x="136" y="712"/>
                  <a:pt x="145" y="711"/>
                  <a:pt x="154" y="709"/>
                </a:cubicBezTo>
                <a:cubicBezTo>
                  <a:pt x="408" y="614"/>
                  <a:pt x="661" y="487"/>
                  <a:pt x="883" y="424"/>
                </a:cubicBezTo>
                <a:lnTo>
                  <a:pt x="978" y="424"/>
                </a:lnTo>
                <a:cubicBezTo>
                  <a:pt x="1136" y="392"/>
                  <a:pt x="1263" y="297"/>
                  <a:pt x="1421" y="266"/>
                </a:cubicBezTo>
                <a:cubicBezTo>
                  <a:pt x="1560" y="182"/>
                  <a:pt x="1479" y="1"/>
                  <a:pt x="1350" y="1"/>
                </a:cubicBezTo>
                <a:close/>
              </a:path>
            </a:pathLst>
          </a:custGeom>
          <a:solidFill>
            <a:srgbClr val="555555"/>
          </a:solidFill>
          <a:ln w="2375" cap="flat" cmpd="sng">
            <a:solidFill>
              <a:srgbClr val="555555"/>
            </a:solidFill>
            <a:prstDash val="solid"/>
            <a:miter lim="31669"/>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72" name="Google Shape;72;p13"/>
          <p:cNvSpPr/>
          <p:nvPr/>
        </p:nvSpPr>
        <p:spPr>
          <a:xfrm rot="-5400000">
            <a:off x="10089428" y="-475"/>
            <a:ext cx="2102683" cy="2103604"/>
          </a:xfrm>
          <a:custGeom>
            <a:avLst/>
            <a:gdLst/>
            <a:ahLst/>
            <a:cxnLst/>
            <a:rect l="l" t="t" r="r" b="b"/>
            <a:pathLst>
              <a:path w="77523" h="77557" extrusionOk="0">
                <a:moveTo>
                  <a:pt x="77523" y="1"/>
                </a:moveTo>
                <a:lnTo>
                  <a:pt x="77523" y="124"/>
                </a:lnTo>
                <a:lnTo>
                  <a:pt x="77523" y="124"/>
                </a:lnTo>
                <a:cubicBezTo>
                  <a:pt x="77523" y="83"/>
                  <a:pt x="77523" y="42"/>
                  <a:pt x="77523" y="1"/>
                </a:cubicBezTo>
                <a:close/>
                <a:moveTo>
                  <a:pt x="77523" y="124"/>
                </a:moveTo>
                <a:cubicBezTo>
                  <a:pt x="77489" y="42898"/>
                  <a:pt x="42790" y="77556"/>
                  <a:pt x="1" y="77556"/>
                </a:cubicBezTo>
                <a:lnTo>
                  <a:pt x="77523" y="77556"/>
                </a:lnTo>
                <a:lnTo>
                  <a:pt x="77523" y="124"/>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28155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Six Columns">
  <p:cSld name="Title and Six Columns">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1329067" y="2238167"/>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7" name="Google Shape;107;p19"/>
          <p:cNvSpPr txBox="1">
            <a:spLocks noGrp="1"/>
          </p:cNvSpPr>
          <p:nvPr>
            <p:ph type="subTitle" idx="1"/>
          </p:nvPr>
        </p:nvSpPr>
        <p:spPr>
          <a:xfrm>
            <a:off x="1329072" y="3018955"/>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08" name="Google Shape;108;p19"/>
          <p:cNvSpPr txBox="1">
            <a:spLocks noGrp="1"/>
          </p:cNvSpPr>
          <p:nvPr>
            <p:ph type="title" idx="2"/>
          </p:nvPr>
        </p:nvSpPr>
        <p:spPr>
          <a:xfrm>
            <a:off x="4826700" y="2238167"/>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9" name="Google Shape;109;p19"/>
          <p:cNvSpPr txBox="1">
            <a:spLocks noGrp="1"/>
          </p:cNvSpPr>
          <p:nvPr>
            <p:ph type="subTitle" idx="3"/>
          </p:nvPr>
        </p:nvSpPr>
        <p:spPr>
          <a:xfrm>
            <a:off x="4826701" y="3018955"/>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9"/>
          <p:cNvSpPr txBox="1">
            <a:spLocks noGrp="1"/>
          </p:cNvSpPr>
          <p:nvPr>
            <p:ph type="title" idx="4"/>
          </p:nvPr>
        </p:nvSpPr>
        <p:spPr>
          <a:xfrm>
            <a:off x="8324535" y="2238167"/>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1" name="Google Shape;111;p19"/>
          <p:cNvSpPr txBox="1">
            <a:spLocks noGrp="1"/>
          </p:cNvSpPr>
          <p:nvPr>
            <p:ph type="subTitle" idx="5"/>
          </p:nvPr>
        </p:nvSpPr>
        <p:spPr>
          <a:xfrm>
            <a:off x="8324533" y="3018955"/>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12" name="Google Shape;112;p19"/>
          <p:cNvSpPr txBox="1">
            <a:spLocks noGrp="1"/>
          </p:cNvSpPr>
          <p:nvPr>
            <p:ph type="title" idx="6"/>
          </p:nvPr>
        </p:nvSpPr>
        <p:spPr>
          <a:xfrm>
            <a:off x="1329067" y="4509133"/>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3" name="Google Shape;113;p19"/>
          <p:cNvSpPr txBox="1">
            <a:spLocks noGrp="1"/>
          </p:cNvSpPr>
          <p:nvPr>
            <p:ph type="subTitle" idx="7"/>
          </p:nvPr>
        </p:nvSpPr>
        <p:spPr>
          <a:xfrm>
            <a:off x="1329072" y="5289921"/>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19"/>
          <p:cNvSpPr txBox="1">
            <a:spLocks noGrp="1"/>
          </p:cNvSpPr>
          <p:nvPr>
            <p:ph type="title" idx="8"/>
          </p:nvPr>
        </p:nvSpPr>
        <p:spPr>
          <a:xfrm>
            <a:off x="4826700" y="4509133"/>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5" name="Google Shape;115;p19"/>
          <p:cNvSpPr txBox="1">
            <a:spLocks noGrp="1"/>
          </p:cNvSpPr>
          <p:nvPr>
            <p:ph type="subTitle" idx="9"/>
          </p:nvPr>
        </p:nvSpPr>
        <p:spPr>
          <a:xfrm>
            <a:off x="4826701" y="5289921"/>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16" name="Google Shape;116;p19"/>
          <p:cNvSpPr txBox="1">
            <a:spLocks noGrp="1"/>
          </p:cNvSpPr>
          <p:nvPr>
            <p:ph type="title" idx="13"/>
          </p:nvPr>
        </p:nvSpPr>
        <p:spPr>
          <a:xfrm>
            <a:off x="8324535" y="4509133"/>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7" name="Google Shape;117;p19"/>
          <p:cNvSpPr txBox="1">
            <a:spLocks noGrp="1"/>
          </p:cNvSpPr>
          <p:nvPr>
            <p:ph type="subTitle" idx="14"/>
          </p:nvPr>
        </p:nvSpPr>
        <p:spPr>
          <a:xfrm>
            <a:off x="8324533" y="5289921"/>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9"/>
          <p:cNvSpPr txBox="1">
            <a:spLocks noGrp="1"/>
          </p:cNvSpPr>
          <p:nvPr>
            <p:ph type="title" idx="15"/>
          </p:nvPr>
        </p:nvSpPr>
        <p:spPr>
          <a:xfrm>
            <a:off x="951500" y="740367"/>
            <a:ext cx="102924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9" name="Google Shape;119;p19"/>
          <p:cNvSpPr/>
          <p:nvPr/>
        </p:nvSpPr>
        <p:spPr>
          <a:xfrm rot="-5400000">
            <a:off x="10089428" y="-475"/>
            <a:ext cx="2102683" cy="2103604"/>
          </a:xfrm>
          <a:custGeom>
            <a:avLst/>
            <a:gdLst/>
            <a:ahLst/>
            <a:cxnLst/>
            <a:rect l="l" t="t" r="r" b="b"/>
            <a:pathLst>
              <a:path w="77523" h="77557" extrusionOk="0">
                <a:moveTo>
                  <a:pt x="77523" y="1"/>
                </a:moveTo>
                <a:lnTo>
                  <a:pt x="77523" y="124"/>
                </a:lnTo>
                <a:lnTo>
                  <a:pt x="77523" y="124"/>
                </a:lnTo>
                <a:cubicBezTo>
                  <a:pt x="77523" y="83"/>
                  <a:pt x="77523" y="42"/>
                  <a:pt x="77523" y="1"/>
                </a:cubicBezTo>
                <a:close/>
                <a:moveTo>
                  <a:pt x="77523" y="124"/>
                </a:moveTo>
                <a:cubicBezTo>
                  <a:pt x="77489" y="42898"/>
                  <a:pt x="42790" y="77556"/>
                  <a:pt x="1" y="77556"/>
                </a:cubicBezTo>
                <a:lnTo>
                  <a:pt x="77523" y="77556"/>
                </a:lnTo>
                <a:lnTo>
                  <a:pt x="77523" y="124"/>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1991119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49"/>
        <p:cNvGrpSpPr/>
        <p:nvPr/>
      </p:nvGrpSpPr>
      <p:grpSpPr>
        <a:xfrm>
          <a:off x="0" y="0"/>
          <a:ext cx="0" cy="0"/>
          <a:chOff x="0" y="0"/>
          <a:chExt cx="0" cy="0"/>
        </a:xfrm>
      </p:grpSpPr>
      <p:cxnSp>
        <p:nvCxnSpPr>
          <p:cNvPr id="150" name="Google Shape;150;p24"/>
          <p:cNvCxnSpPr/>
          <p:nvPr/>
        </p:nvCxnSpPr>
        <p:spPr>
          <a:xfrm rot="10800000">
            <a:off x="-477467" y="5913200"/>
            <a:ext cx="12771200" cy="0"/>
          </a:xfrm>
          <a:prstGeom prst="straightConnector1">
            <a:avLst/>
          </a:prstGeom>
          <a:noFill/>
          <a:ln w="19050"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3907759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51"/>
        <p:cNvGrpSpPr/>
        <p:nvPr/>
      </p:nvGrpSpPr>
      <p:grpSpPr>
        <a:xfrm>
          <a:off x="0" y="0"/>
          <a:ext cx="0" cy="0"/>
          <a:chOff x="0" y="0"/>
          <a:chExt cx="0" cy="0"/>
        </a:xfrm>
      </p:grpSpPr>
      <p:sp>
        <p:nvSpPr>
          <p:cNvPr id="152" name="Google Shape;152;p25"/>
          <p:cNvSpPr/>
          <p:nvPr/>
        </p:nvSpPr>
        <p:spPr>
          <a:xfrm rot="-5400000">
            <a:off x="10089428" y="-475"/>
            <a:ext cx="2102683" cy="2103604"/>
          </a:xfrm>
          <a:custGeom>
            <a:avLst/>
            <a:gdLst/>
            <a:ahLst/>
            <a:cxnLst/>
            <a:rect l="l" t="t" r="r" b="b"/>
            <a:pathLst>
              <a:path w="77523" h="77557" extrusionOk="0">
                <a:moveTo>
                  <a:pt x="77523" y="1"/>
                </a:moveTo>
                <a:lnTo>
                  <a:pt x="77523" y="124"/>
                </a:lnTo>
                <a:lnTo>
                  <a:pt x="77523" y="124"/>
                </a:lnTo>
                <a:cubicBezTo>
                  <a:pt x="77523" y="83"/>
                  <a:pt x="77523" y="42"/>
                  <a:pt x="77523" y="1"/>
                </a:cubicBezTo>
                <a:close/>
                <a:moveTo>
                  <a:pt x="77523" y="124"/>
                </a:moveTo>
                <a:cubicBezTo>
                  <a:pt x="77489" y="42898"/>
                  <a:pt x="42790" y="77556"/>
                  <a:pt x="1" y="77556"/>
                </a:cubicBezTo>
                <a:lnTo>
                  <a:pt x="77523" y="77556"/>
                </a:lnTo>
                <a:lnTo>
                  <a:pt x="77523" y="124"/>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53" name="Google Shape;153;p25"/>
          <p:cNvSpPr/>
          <p:nvPr/>
        </p:nvSpPr>
        <p:spPr>
          <a:xfrm>
            <a:off x="10089428" y="4754391"/>
            <a:ext cx="2102683" cy="2103604"/>
          </a:xfrm>
          <a:custGeom>
            <a:avLst/>
            <a:gdLst/>
            <a:ahLst/>
            <a:cxnLst/>
            <a:rect l="l" t="t" r="r" b="b"/>
            <a:pathLst>
              <a:path w="77523" h="77557" extrusionOk="0">
                <a:moveTo>
                  <a:pt x="77523" y="1"/>
                </a:moveTo>
                <a:lnTo>
                  <a:pt x="77523" y="124"/>
                </a:lnTo>
                <a:lnTo>
                  <a:pt x="77523" y="124"/>
                </a:lnTo>
                <a:cubicBezTo>
                  <a:pt x="77523" y="83"/>
                  <a:pt x="77523" y="42"/>
                  <a:pt x="77523" y="1"/>
                </a:cubicBezTo>
                <a:close/>
                <a:moveTo>
                  <a:pt x="77523" y="124"/>
                </a:moveTo>
                <a:cubicBezTo>
                  <a:pt x="77489" y="42898"/>
                  <a:pt x="42790" y="77556"/>
                  <a:pt x="1" y="77556"/>
                </a:cubicBezTo>
                <a:lnTo>
                  <a:pt x="77523" y="77556"/>
                </a:lnTo>
                <a:lnTo>
                  <a:pt x="77523" y="124"/>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2475585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154"/>
        <p:cNvGrpSpPr/>
        <p:nvPr/>
      </p:nvGrpSpPr>
      <p:grpSpPr>
        <a:xfrm>
          <a:off x="0" y="0"/>
          <a:ext cx="0" cy="0"/>
          <a:chOff x="0" y="0"/>
          <a:chExt cx="0" cy="0"/>
        </a:xfrm>
      </p:grpSpPr>
      <p:sp>
        <p:nvSpPr>
          <p:cNvPr id="155" name="Google Shape;155;p26"/>
          <p:cNvSpPr/>
          <p:nvPr/>
        </p:nvSpPr>
        <p:spPr>
          <a:xfrm rot="-5400000">
            <a:off x="10089428" y="-475"/>
            <a:ext cx="2102683" cy="2103604"/>
          </a:xfrm>
          <a:custGeom>
            <a:avLst/>
            <a:gdLst/>
            <a:ahLst/>
            <a:cxnLst/>
            <a:rect l="l" t="t" r="r" b="b"/>
            <a:pathLst>
              <a:path w="77523" h="77557" extrusionOk="0">
                <a:moveTo>
                  <a:pt x="77523" y="1"/>
                </a:moveTo>
                <a:lnTo>
                  <a:pt x="77523" y="124"/>
                </a:lnTo>
                <a:lnTo>
                  <a:pt x="77523" y="124"/>
                </a:lnTo>
                <a:cubicBezTo>
                  <a:pt x="77523" y="83"/>
                  <a:pt x="77523" y="42"/>
                  <a:pt x="77523" y="1"/>
                </a:cubicBezTo>
                <a:close/>
                <a:moveTo>
                  <a:pt x="77523" y="124"/>
                </a:moveTo>
                <a:cubicBezTo>
                  <a:pt x="77489" y="42898"/>
                  <a:pt x="42790" y="77556"/>
                  <a:pt x="1" y="77556"/>
                </a:cubicBezTo>
                <a:lnTo>
                  <a:pt x="77523" y="77556"/>
                </a:lnTo>
                <a:lnTo>
                  <a:pt x="77523" y="124"/>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56" name="Google Shape;156;p26"/>
          <p:cNvSpPr/>
          <p:nvPr/>
        </p:nvSpPr>
        <p:spPr>
          <a:xfrm rot="5400000">
            <a:off x="461" y="4754391"/>
            <a:ext cx="2102683" cy="2103604"/>
          </a:xfrm>
          <a:custGeom>
            <a:avLst/>
            <a:gdLst/>
            <a:ahLst/>
            <a:cxnLst/>
            <a:rect l="l" t="t" r="r" b="b"/>
            <a:pathLst>
              <a:path w="77523" h="77557" extrusionOk="0">
                <a:moveTo>
                  <a:pt x="77523" y="1"/>
                </a:moveTo>
                <a:lnTo>
                  <a:pt x="77523" y="124"/>
                </a:lnTo>
                <a:lnTo>
                  <a:pt x="77523" y="124"/>
                </a:lnTo>
                <a:cubicBezTo>
                  <a:pt x="77523" y="83"/>
                  <a:pt x="77523" y="42"/>
                  <a:pt x="77523" y="1"/>
                </a:cubicBezTo>
                <a:close/>
                <a:moveTo>
                  <a:pt x="77523" y="124"/>
                </a:moveTo>
                <a:cubicBezTo>
                  <a:pt x="77489" y="42898"/>
                  <a:pt x="42790" y="77556"/>
                  <a:pt x="1" y="77556"/>
                </a:cubicBezTo>
                <a:lnTo>
                  <a:pt x="77523" y="77556"/>
                </a:lnTo>
                <a:lnTo>
                  <a:pt x="77523" y="124"/>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1703333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5BDF-A0F5-ECEC-EAFD-BB0688C5272C}"/>
              </a:ext>
            </a:extLst>
          </p:cNvPr>
          <p:cNvSpPr>
            <a:spLocks noGrp="1"/>
          </p:cNvSpPr>
          <p:nvPr>
            <p:ph type="title"/>
          </p:nvPr>
        </p:nvSpPr>
        <p:spPr/>
        <p:txBody>
          <a:bodyPr/>
          <a:lstStyle>
            <a:lvl1pPr>
              <a:defRPr>
                <a:effectLst>
                  <a:outerShdw blurRad="38100" dist="38100" dir="2700000" algn="tl">
                    <a:srgbClr val="000000">
                      <a:alpha val="43137"/>
                    </a:srgbClr>
                  </a:outerShdw>
                </a:effectLst>
                <a:latin typeface="Garamond" panose="020204040303010108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38B9C07-1270-1306-F701-F41B8B3AED6C}"/>
              </a:ext>
            </a:extLst>
          </p:cNvPr>
          <p:cNvSpPr>
            <a:spLocks noGrp="1"/>
          </p:cNvSpPr>
          <p:nvPr>
            <p:ph idx="1"/>
          </p:nvPr>
        </p:nvSpPr>
        <p:spPr/>
        <p:txBody>
          <a:bodyPr/>
          <a:lstStyle>
            <a:lvl1pPr>
              <a:defRPr>
                <a:effectLst>
                  <a:outerShdw blurRad="38100" dist="38100" dir="2700000" algn="tl">
                    <a:srgbClr val="000000">
                      <a:alpha val="43137"/>
                    </a:srgbClr>
                  </a:outerShdw>
                </a:effectLst>
                <a:latin typeface="Garamond" panose="02020404030301010803" pitchFamily="18" charset="0"/>
              </a:defRPr>
            </a:lvl1pPr>
            <a:lvl2pPr>
              <a:defRPr>
                <a:effectLst>
                  <a:outerShdw blurRad="38100" dist="38100" dir="2700000" algn="tl">
                    <a:srgbClr val="000000">
                      <a:alpha val="43137"/>
                    </a:srgbClr>
                  </a:outerShdw>
                </a:effectLst>
                <a:latin typeface="Garamond" panose="02020404030301010803" pitchFamily="18" charset="0"/>
              </a:defRPr>
            </a:lvl2pPr>
            <a:lvl3pPr>
              <a:defRPr>
                <a:effectLst>
                  <a:outerShdw blurRad="38100" dist="38100" dir="2700000" algn="tl">
                    <a:srgbClr val="000000">
                      <a:alpha val="43137"/>
                    </a:srgbClr>
                  </a:outerShdw>
                </a:effectLst>
                <a:latin typeface="Garamond" panose="02020404030301010803" pitchFamily="18" charset="0"/>
              </a:defRPr>
            </a:lvl3pPr>
            <a:lvl4pPr>
              <a:defRPr>
                <a:effectLst>
                  <a:outerShdw blurRad="38100" dist="38100" dir="2700000" algn="tl">
                    <a:srgbClr val="000000">
                      <a:alpha val="43137"/>
                    </a:srgbClr>
                  </a:outerShdw>
                </a:effectLst>
                <a:latin typeface="Garamond" panose="02020404030301010803" pitchFamily="18" charset="0"/>
              </a:defRPr>
            </a:lvl4pPr>
            <a:lvl5pPr>
              <a:defRPr>
                <a:effectLst>
                  <a:outerShdw blurRad="38100" dist="38100" dir="2700000" algn="tl">
                    <a:srgbClr val="000000">
                      <a:alpha val="43137"/>
                    </a:srgbClr>
                  </a:outerShdw>
                </a:effectLst>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C5394-B1C1-B6CC-088A-DBA700B58558}"/>
              </a:ext>
            </a:extLst>
          </p:cNvPr>
          <p:cNvSpPr>
            <a:spLocks noGrp="1"/>
          </p:cNvSpPr>
          <p:nvPr>
            <p:ph type="dt" sz="half" idx="10"/>
          </p:nvPr>
        </p:nvSpPr>
        <p:spPr/>
        <p:txBody>
          <a:bodyPr/>
          <a:lstStyle/>
          <a:p>
            <a:fld id="{CCA5C461-4198-4383-995D-04E0ED6B61FF}" type="datetimeFigureOut">
              <a:rPr lang="en-US" smtClean="0"/>
              <a:t>2/1/2024</a:t>
            </a:fld>
            <a:endParaRPr lang="en-US"/>
          </a:p>
        </p:txBody>
      </p:sp>
      <p:sp>
        <p:nvSpPr>
          <p:cNvPr id="5" name="Footer Placeholder 4">
            <a:extLst>
              <a:ext uri="{FF2B5EF4-FFF2-40B4-BE49-F238E27FC236}">
                <a16:creationId xmlns:a16="http://schemas.microsoft.com/office/drawing/2014/main" id="{16186317-7388-7957-4E61-028C0BA5C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85A2E-8948-1F63-7C83-EE0A5797D62F}"/>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314520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5BDF-A0F5-ECEC-EAFD-BB0688C5272C}"/>
              </a:ext>
            </a:extLst>
          </p:cNvPr>
          <p:cNvSpPr>
            <a:spLocks noGrp="1"/>
          </p:cNvSpPr>
          <p:nvPr>
            <p:ph type="title"/>
          </p:nvPr>
        </p:nvSpPr>
        <p:spPr/>
        <p:txBody>
          <a:bodyPr/>
          <a:lstStyle>
            <a:lvl1pPr>
              <a:defRPr>
                <a:effectLst>
                  <a:outerShdw blurRad="38100" dist="38100" dir="2700000" algn="tl">
                    <a:srgbClr val="000000">
                      <a:alpha val="43137"/>
                    </a:srgbClr>
                  </a:outerShdw>
                </a:effectLst>
                <a:latin typeface="Garamond" panose="020204040303010108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38B9C07-1270-1306-F701-F41B8B3AED6C}"/>
              </a:ext>
            </a:extLst>
          </p:cNvPr>
          <p:cNvSpPr>
            <a:spLocks noGrp="1"/>
          </p:cNvSpPr>
          <p:nvPr>
            <p:ph idx="1"/>
          </p:nvPr>
        </p:nvSpPr>
        <p:spPr/>
        <p:txBody>
          <a:bodyPr/>
          <a:lstStyle>
            <a:lvl1pPr>
              <a:defRPr>
                <a:effectLst>
                  <a:outerShdw blurRad="38100" dist="38100" dir="2700000" algn="tl">
                    <a:srgbClr val="000000">
                      <a:alpha val="43137"/>
                    </a:srgbClr>
                  </a:outerShdw>
                </a:effectLst>
                <a:latin typeface="Garamond" panose="02020404030301010803" pitchFamily="18" charset="0"/>
              </a:defRPr>
            </a:lvl1pPr>
            <a:lvl2pPr>
              <a:defRPr>
                <a:effectLst>
                  <a:outerShdw blurRad="38100" dist="38100" dir="2700000" algn="tl">
                    <a:srgbClr val="000000">
                      <a:alpha val="43137"/>
                    </a:srgbClr>
                  </a:outerShdw>
                </a:effectLst>
                <a:latin typeface="Garamond" panose="02020404030301010803" pitchFamily="18" charset="0"/>
              </a:defRPr>
            </a:lvl2pPr>
            <a:lvl3pPr>
              <a:defRPr>
                <a:effectLst>
                  <a:outerShdw blurRad="38100" dist="38100" dir="2700000" algn="tl">
                    <a:srgbClr val="000000">
                      <a:alpha val="43137"/>
                    </a:srgbClr>
                  </a:outerShdw>
                </a:effectLst>
                <a:latin typeface="Garamond" panose="02020404030301010803" pitchFamily="18" charset="0"/>
              </a:defRPr>
            </a:lvl3pPr>
            <a:lvl4pPr>
              <a:defRPr>
                <a:effectLst>
                  <a:outerShdw blurRad="38100" dist="38100" dir="2700000" algn="tl">
                    <a:srgbClr val="000000">
                      <a:alpha val="43137"/>
                    </a:srgbClr>
                  </a:outerShdw>
                </a:effectLst>
                <a:latin typeface="Garamond" panose="02020404030301010803" pitchFamily="18" charset="0"/>
              </a:defRPr>
            </a:lvl4pPr>
            <a:lvl5pPr>
              <a:defRPr>
                <a:effectLst>
                  <a:outerShdw blurRad="38100" dist="38100" dir="2700000" algn="tl">
                    <a:srgbClr val="000000">
                      <a:alpha val="43137"/>
                    </a:srgbClr>
                  </a:outerShdw>
                </a:effectLst>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C5394-B1C1-B6CC-088A-DBA700B58558}"/>
              </a:ext>
            </a:extLst>
          </p:cNvPr>
          <p:cNvSpPr>
            <a:spLocks noGrp="1"/>
          </p:cNvSpPr>
          <p:nvPr>
            <p:ph type="dt" sz="half" idx="10"/>
          </p:nvPr>
        </p:nvSpPr>
        <p:spPr/>
        <p:txBody>
          <a:bodyPr/>
          <a:lstStyle/>
          <a:p>
            <a:fld id="{CCA5C461-4198-4383-995D-04E0ED6B61FF}" type="datetimeFigureOut">
              <a:rPr lang="en-US" smtClean="0"/>
              <a:t>2/1/2024</a:t>
            </a:fld>
            <a:endParaRPr lang="en-US"/>
          </a:p>
        </p:txBody>
      </p:sp>
      <p:sp>
        <p:nvSpPr>
          <p:cNvPr id="5" name="Footer Placeholder 4">
            <a:extLst>
              <a:ext uri="{FF2B5EF4-FFF2-40B4-BE49-F238E27FC236}">
                <a16:creationId xmlns:a16="http://schemas.microsoft.com/office/drawing/2014/main" id="{16186317-7388-7957-4E61-028C0BA5C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85A2E-8948-1F63-7C83-EE0A5797D62F}"/>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104292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DCBA-D7D0-8C63-28AE-7C5D29A6D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3C4A2F-5A47-C0DA-9C83-DE1D970DB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E83F17-4226-A202-989D-48388C4E88B2}"/>
              </a:ext>
            </a:extLst>
          </p:cNvPr>
          <p:cNvSpPr>
            <a:spLocks noGrp="1"/>
          </p:cNvSpPr>
          <p:nvPr>
            <p:ph type="dt" sz="half" idx="10"/>
          </p:nvPr>
        </p:nvSpPr>
        <p:spPr/>
        <p:txBody>
          <a:bodyPr/>
          <a:lstStyle/>
          <a:p>
            <a:fld id="{CCA5C461-4198-4383-995D-04E0ED6B61FF}" type="datetimeFigureOut">
              <a:rPr lang="en-US" smtClean="0"/>
              <a:t>2/1/2024</a:t>
            </a:fld>
            <a:endParaRPr lang="en-US"/>
          </a:p>
        </p:txBody>
      </p:sp>
      <p:sp>
        <p:nvSpPr>
          <p:cNvPr id="5" name="Footer Placeholder 4">
            <a:extLst>
              <a:ext uri="{FF2B5EF4-FFF2-40B4-BE49-F238E27FC236}">
                <a16:creationId xmlns:a16="http://schemas.microsoft.com/office/drawing/2014/main" id="{BFC1C6D6-1587-3BD1-FE0A-55E2C0FE4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AA550-5322-7C19-56B2-64F1AC971899}"/>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206915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7AE1-940E-877B-B708-278CE3569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D79DFE-A02E-738C-1F76-1D5176A92E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2F2059-2246-B9A6-9B89-93E36033EC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FF2EFD-C186-EC52-B3E6-C1A20B368028}"/>
              </a:ext>
            </a:extLst>
          </p:cNvPr>
          <p:cNvSpPr>
            <a:spLocks noGrp="1"/>
          </p:cNvSpPr>
          <p:nvPr>
            <p:ph type="dt" sz="half" idx="10"/>
          </p:nvPr>
        </p:nvSpPr>
        <p:spPr/>
        <p:txBody>
          <a:bodyPr/>
          <a:lstStyle/>
          <a:p>
            <a:fld id="{CCA5C461-4198-4383-995D-04E0ED6B61FF}" type="datetimeFigureOut">
              <a:rPr lang="en-US" smtClean="0"/>
              <a:t>2/1/2024</a:t>
            </a:fld>
            <a:endParaRPr lang="en-US"/>
          </a:p>
        </p:txBody>
      </p:sp>
      <p:sp>
        <p:nvSpPr>
          <p:cNvPr id="6" name="Footer Placeholder 5">
            <a:extLst>
              <a:ext uri="{FF2B5EF4-FFF2-40B4-BE49-F238E27FC236}">
                <a16:creationId xmlns:a16="http://schemas.microsoft.com/office/drawing/2014/main" id="{CBF4DE3A-A713-C573-A7C0-9F96E4375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C469C2-C86D-CBA2-6E7A-10544F1B04F4}"/>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254985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200-04C4-7AF1-F5D9-6447231629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8EC1ED-A838-5115-C2C7-DF0D692FDB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BEF05F-021A-DFA6-81BE-F4F8180DDD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75DA08-5F77-5732-46E6-FB4A1AF31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B96D2E-B6F3-331E-DCAD-B74413B468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610312-F037-FD61-1FA4-D441943DD253}"/>
              </a:ext>
            </a:extLst>
          </p:cNvPr>
          <p:cNvSpPr>
            <a:spLocks noGrp="1"/>
          </p:cNvSpPr>
          <p:nvPr>
            <p:ph type="dt" sz="half" idx="10"/>
          </p:nvPr>
        </p:nvSpPr>
        <p:spPr/>
        <p:txBody>
          <a:bodyPr/>
          <a:lstStyle/>
          <a:p>
            <a:fld id="{CCA5C461-4198-4383-995D-04E0ED6B61FF}" type="datetimeFigureOut">
              <a:rPr lang="en-US" smtClean="0"/>
              <a:t>2/1/2024</a:t>
            </a:fld>
            <a:endParaRPr lang="en-US"/>
          </a:p>
        </p:txBody>
      </p:sp>
      <p:sp>
        <p:nvSpPr>
          <p:cNvPr id="8" name="Footer Placeholder 7">
            <a:extLst>
              <a:ext uri="{FF2B5EF4-FFF2-40B4-BE49-F238E27FC236}">
                <a16:creationId xmlns:a16="http://schemas.microsoft.com/office/drawing/2014/main" id="{2551AD4B-A186-A17C-7EC4-FC5DE96E19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0DFC56-F627-4C36-D32B-5CEFC783DA43}"/>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132198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8239-24E1-7AF3-89E7-9FABC015D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A1ADD2-4423-3E6F-0AC3-1DB7A6A18EFB}"/>
              </a:ext>
            </a:extLst>
          </p:cNvPr>
          <p:cNvSpPr>
            <a:spLocks noGrp="1"/>
          </p:cNvSpPr>
          <p:nvPr>
            <p:ph type="dt" sz="half" idx="10"/>
          </p:nvPr>
        </p:nvSpPr>
        <p:spPr/>
        <p:txBody>
          <a:bodyPr/>
          <a:lstStyle/>
          <a:p>
            <a:fld id="{CCA5C461-4198-4383-995D-04E0ED6B61FF}" type="datetimeFigureOut">
              <a:rPr lang="en-US" smtClean="0"/>
              <a:t>2/1/2024</a:t>
            </a:fld>
            <a:endParaRPr lang="en-US"/>
          </a:p>
        </p:txBody>
      </p:sp>
      <p:sp>
        <p:nvSpPr>
          <p:cNvPr id="4" name="Footer Placeholder 3">
            <a:extLst>
              <a:ext uri="{FF2B5EF4-FFF2-40B4-BE49-F238E27FC236}">
                <a16:creationId xmlns:a16="http://schemas.microsoft.com/office/drawing/2014/main" id="{F8245EE1-CE0F-1D92-27CA-18B0BD182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7AA087-79F8-D843-307E-1F6ACDE11E38}"/>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33123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B93225-BE41-9C5B-4C5F-FF565CFF607C}"/>
              </a:ext>
            </a:extLst>
          </p:cNvPr>
          <p:cNvSpPr>
            <a:spLocks noGrp="1"/>
          </p:cNvSpPr>
          <p:nvPr>
            <p:ph type="dt" sz="half" idx="10"/>
          </p:nvPr>
        </p:nvSpPr>
        <p:spPr/>
        <p:txBody>
          <a:bodyPr/>
          <a:lstStyle/>
          <a:p>
            <a:fld id="{CCA5C461-4198-4383-995D-04E0ED6B61FF}" type="datetimeFigureOut">
              <a:rPr lang="en-US" smtClean="0"/>
              <a:t>2/1/2024</a:t>
            </a:fld>
            <a:endParaRPr lang="en-US"/>
          </a:p>
        </p:txBody>
      </p:sp>
      <p:sp>
        <p:nvSpPr>
          <p:cNvPr id="3" name="Footer Placeholder 2">
            <a:extLst>
              <a:ext uri="{FF2B5EF4-FFF2-40B4-BE49-F238E27FC236}">
                <a16:creationId xmlns:a16="http://schemas.microsoft.com/office/drawing/2014/main" id="{B5C57FEA-C61D-F749-9E3E-72DFE90B17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E11A2-FDD8-CD91-2D40-01AFA7622437}"/>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48926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5E36-3EB1-CDB6-CF68-4719B5F9D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067E49-0A61-E387-47F1-BB4B5AD045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B3A189-5903-B34B-5EFF-750B1E619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11B52-A3CF-0ABB-E9E1-F7E4DAE12AEE}"/>
              </a:ext>
            </a:extLst>
          </p:cNvPr>
          <p:cNvSpPr>
            <a:spLocks noGrp="1"/>
          </p:cNvSpPr>
          <p:nvPr>
            <p:ph type="dt" sz="half" idx="10"/>
          </p:nvPr>
        </p:nvSpPr>
        <p:spPr/>
        <p:txBody>
          <a:bodyPr/>
          <a:lstStyle/>
          <a:p>
            <a:fld id="{CCA5C461-4198-4383-995D-04E0ED6B61FF}" type="datetimeFigureOut">
              <a:rPr lang="en-US" smtClean="0"/>
              <a:t>2/1/2024</a:t>
            </a:fld>
            <a:endParaRPr lang="en-US"/>
          </a:p>
        </p:txBody>
      </p:sp>
      <p:sp>
        <p:nvSpPr>
          <p:cNvPr id="6" name="Footer Placeholder 5">
            <a:extLst>
              <a:ext uri="{FF2B5EF4-FFF2-40B4-BE49-F238E27FC236}">
                <a16:creationId xmlns:a16="http://schemas.microsoft.com/office/drawing/2014/main" id="{AE8CEA54-D5B2-CB42-A9DC-3A7F3446B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2198F-3FF4-5EAC-548A-B389FD815723}"/>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390217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3D91-1A6A-6CEB-B10F-D2301C6E3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7B8F82-D978-E101-C3C3-0DF150295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8618DF-F176-C914-1A84-10EEC5593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5916DC-15F5-4548-E015-4E9AF9F03CE8}"/>
              </a:ext>
            </a:extLst>
          </p:cNvPr>
          <p:cNvSpPr>
            <a:spLocks noGrp="1"/>
          </p:cNvSpPr>
          <p:nvPr>
            <p:ph type="dt" sz="half" idx="10"/>
          </p:nvPr>
        </p:nvSpPr>
        <p:spPr/>
        <p:txBody>
          <a:bodyPr/>
          <a:lstStyle/>
          <a:p>
            <a:fld id="{CCA5C461-4198-4383-995D-04E0ED6B61FF}" type="datetimeFigureOut">
              <a:rPr lang="en-US" smtClean="0"/>
              <a:t>2/1/2024</a:t>
            </a:fld>
            <a:endParaRPr lang="en-US"/>
          </a:p>
        </p:txBody>
      </p:sp>
      <p:sp>
        <p:nvSpPr>
          <p:cNvPr id="6" name="Footer Placeholder 5">
            <a:extLst>
              <a:ext uri="{FF2B5EF4-FFF2-40B4-BE49-F238E27FC236}">
                <a16:creationId xmlns:a16="http://schemas.microsoft.com/office/drawing/2014/main" id="{AC1AEB39-563B-E5B7-2AA6-4142634A9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E4902-4860-E1EE-535E-F080201A0089}"/>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354222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55F585-F8B6-8029-123B-776FBF5A8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33B24-44B9-7866-E91C-5A0A5ED77A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C8F1F-9AE2-8FB5-9AB4-2EFD2D24D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5C461-4198-4383-995D-04E0ED6B61FF}" type="datetimeFigureOut">
              <a:rPr lang="en-US" smtClean="0"/>
              <a:t>2/1/2024</a:t>
            </a:fld>
            <a:endParaRPr lang="en-US"/>
          </a:p>
        </p:txBody>
      </p:sp>
      <p:sp>
        <p:nvSpPr>
          <p:cNvPr id="5" name="Footer Placeholder 4">
            <a:extLst>
              <a:ext uri="{FF2B5EF4-FFF2-40B4-BE49-F238E27FC236}">
                <a16:creationId xmlns:a16="http://schemas.microsoft.com/office/drawing/2014/main" id="{A9915F03-3317-7A19-E88D-6EE05D1AE1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BFD1F2-5972-0B90-2C09-79EA74578D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014AE-B312-45C5-BF57-F28C37D09100}" type="slidenum">
              <a:rPr lang="en-US" smtClean="0"/>
              <a:t>‹#›</a:t>
            </a:fld>
            <a:endParaRPr lang="en-US"/>
          </a:p>
        </p:txBody>
      </p:sp>
    </p:spTree>
    <p:extLst>
      <p:ext uri="{BB962C8B-B14F-4D97-AF65-F5344CB8AC3E}">
        <p14:creationId xmlns:p14="http://schemas.microsoft.com/office/powerpoint/2010/main" val="108650452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8100" y="466033"/>
            <a:ext cx="102948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3000"/>
              <a:buFont typeface="Lexend Exa"/>
              <a:buNone/>
              <a:defRPr sz="3000" b="1">
                <a:solidFill>
                  <a:schemeClr val="lt1"/>
                </a:solidFill>
                <a:latin typeface="Lexend Exa"/>
                <a:ea typeface="Lexend Exa"/>
                <a:cs typeface="Lexend Exa"/>
                <a:sym typeface="Lexend Exa"/>
              </a:defRPr>
            </a:lvl1pPr>
            <a:lvl2pPr lvl="1">
              <a:lnSpc>
                <a:spcPct val="100000"/>
              </a:lnSpc>
              <a:spcBef>
                <a:spcPts val="0"/>
              </a:spcBef>
              <a:spcAft>
                <a:spcPts val="0"/>
              </a:spcAft>
              <a:buClr>
                <a:schemeClr val="lt1"/>
              </a:buClr>
              <a:buSzPts val="3000"/>
              <a:buFont typeface="Lexend Exa"/>
              <a:buNone/>
              <a:defRPr sz="3000" b="1">
                <a:solidFill>
                  <a:schemeClr val="lt1"/>
                </a:solidFill>
                <a:latin typeface="Lexend Exa"/>
                <a:ea typeface="Lexend Exa"/>
                <a:cs typeface="Lexend Exa"/>
                <a:sym typeface="Lexend Exa"/>
              </a:defRPr>
            </a:lvl2pPr>
            <a:lvl3pPr lvl="2">
              <a:lnSpc>
                <a:spcPct val="100000"/>
              </a:lnSpc>
              <a:spcBef>
                <a:spcPts val="0"/>
              </a:spcBef>
              <a:spcAft>
                <a:spcPts val="0"/>
              </a:spcAft>
              <a:buClr>
                <a:schemeClr val="lt1"/>
              </a:buClr>
              <a:buSzPts val="3000"/>
              <a:buFont typeface="Lexend Exa"/>
              <a:buNone/>
              <a:defRPr sz="3000" b="1">
                <a:solidFill>
                  <a:schemeClr val="lt1"/>
                </a:solidFill>
                <a:latin typeface="Lexend Exa"/>
                <a:ea typeface="Lexend Exa"/>
                <a:cs typeface="Lexend Exa"/>
                <a:sym typeface="Lexend Exa"/>
              </a:defRPr>
            </a:lvl3pPr>
            <a:lvl4pPr lvl="3">
              <a:lnSpc>
                <a:spcPct val="100000"/>
              </a:lnSpc>
              <a:spcBef>
                <a:spcPts val="0"/>
              </a:spcBef>
              <a:spcAft>
                <a:spcPts val="0"/>
              </a:spcAft>
              <a:buClr>
                <a:schemeClr val="lt1"/>
              </a:buClr>
              <a:buSzPts val="3000"/>
              <a:buFont typeface="Lexend Exa"/>
              <a:buNone/>
              <a:defRPr sz="3000" b="1">
                <a:solidFill>
                  <a:schemeClr val="lt1"/>
                </a:solidFill>
                <a:latin typeface="Lexend Exa"/>
                <a:ea typeface="Lexend Exa"/>
                <a:cs typeface="Lexend Exa"/>
                <a:sym typeface="Lexend Exa"/>
              </a:defRPr>
            </a:lvl4pPr>
            <a:lvl5pPr lvl="4">
              <a:lnSpc>
                <a:spcPct val="100000"/>
              </a:lnSpc>
              <a:spcBef>
                <a:spcPts val="0"/>
              </a:spcBef>
              <a:spcAft>
                <a:spcPts val="0"/>
              </a:spcAft>
              <a:buClr>
                <a:schemeClr val="lt1"/>
              </a:buClr>
              <a:buSzPts val="3000"/>
              <a:buFont typeface="Lexend Exa"/>
              <a:buNone/>
              <a:defRPr sz="3000" b="1">
                <a:solidFill>
                  <a:schemeClr val="lt1"/>
                </a:solidFill>
                <a:latin typeface="Lexend Exa"/>
                <a:ea typeface="Lexend Exa"/>
                <a:cs typeface="Lexend Exa"/>
                <a:sym typeface="Lexend Exa"/>
              </a:defRPr>
            </a:lvl5pPr>
            <a:lvl6pPr lvl="5">
              <a:lnSpc>
                <a:spcPct val="100000"/>
              </a:lnSpc>
              <a:spcBef>
                <a:spcPts val="0"/>
              </a:spcBef>
              <a:spcAft>
                <a:spcPts val="0"/>
              </a:spcAft>
              <a:buClr>
                <a:schemeClr val="lt1"/>
              </a:buClr>
              <a:buSzPts val="3000"/>
              <a:buFont typeface="Lexend Exa"/>
              <a:buNone/>
              <a:defRPr sz="3000" b="1">
                <a:solidFill>
                  <a:schemeClr val="lt1"/>
                </a:solidFill>
                <a:latin typeface="Lexend Exa"/>
                <a:ea typeface="Lexend Exa"/>
                <a:cs typeface="Lexend Exa"/>
                <a:sym typeface="Lexend Exa"/>
              </a:defRPr>
            </a:lvl6pPr>
            <a:lvl7pPr lvl="6">
              <a:lnSpc>
                <a:spcPct val="100000"/>
              </a:lnSpc>
              <a:spcBef>
                <a:spcPts val="0"/>
              </a:spcBef>
              <a:spcAft>
                <a:spcPts val="0"/>
              </a:spcAft>
              <a:buClr>
                <a:schemeClr val="lt1"/>
              </a:buClr>
              <a:buSzPts val="3000"/>
              <a:buFont typeface="Lexend Exa"/>
              <a:buNone/>
              <a:defRPr sz="3000" b="1">
                <a:solidFill>
                  <a:schemeClr val="lt1"/>
                </a:solidFill>
                <a:latin typeface="Lexend Exa"/>
                <a:ea typeface="Lexend Exa"/>
                <a:cs typeface="Lexend Exa"/>
                <a:sym typeface="Lexend Exa"/>
              </a:defRPr>
            </a:lvl7pPr>
            <a:lvl8pPr lvl="7">
              <a:lnSpc>
                <a:spcPct val="100000"/>
              </a:lnSpc>
              <a:spcBef>
                <a:spcPts val="0"/>
              </a:spcBef>
              <a:spcAft>
                <a:spcPts val="0"/>
              </a:spcAft>
              <a:buClr>
                <a:schemeClr val="lt1"/>
              </a:buClr>
              <a:buSzPts val="3000"/>
              <a:buFont typeface="Lexend Exa"/>
              <a:buNone/>
              <a:defRPr sz="3000" b="1">
                <a:solidFill>
                  <a:schemeClr val="lt1"/>
                </a:solidFill>
                <a:latin typeface="Lexend Exa"/>
                <a:ea typeface="Lexend Exa"/>
                <a:cs typeface="Lexend Exa"/>
                <a:sym typeface="Lexend Exa"/>
              </a:defRPr>
            </a:lvl8pPr>
            <a:lvl9pPr lvl="8">
              <a:lnSpc>
                <a:spcPct val="100000"/>
              </a:lnSpc>
              <a:spcBef>
                <a:spcPts val="0"/>
              </a:spcBef>
              <a:spcAft>
                <a:spcPts val="0"/>
              </a:spcAft>
              <a:buClr>
                <a:schemeClr val="lt1"/>
              </a:buClr>
              <a:buSzPts val="3000"/>
              <a:buFont typeface="Lexend Exa"/>
              <a:buNone/>
              <a:defRPr sz="3000" b="1">
                <a:solidFill>
                  <a:schemeClr val="lt1"/>
                </a:solidFill>
                <a:latin typeface="Lexend Exa"/>
                <a:ea typeface="Lexend Exa"/>
                <a:cs typeface="Lexend Exa"/>
                <a:sym typeface="Lexend Exa"/>
              </a:defRPr>
            </a:lvl9pPr>
          </a:lstStyle>
          <a:p>
            <a:endParaRPr/>
          </a:p>
        </p:txBody>
      </p:sp>
      <p:sp>
        <p:nvSpPr>
          <p:cNvPr id="7" name="Google Shape;7;p1"/>
          <p:cNvSpPr txBox="1">
            <a:spLocks noGrp="1"/>
          </p:cNvSpPr>
          <p:nvPr>
            <p:ph type="body" idx="1"/>
          </p:nvPr>
        </p:nvSpPr>
        <p:spPr>
          <a:xfrm>
            <a:off x="958100" y="1603900"/>
            <a:ext cx="10282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Oxygen"/>
              <a:buChar char="●"/>
              <a:defRPr>
                <a:solidFill>
                  <a:schemeClr val="lt1"/>
                </a:solidFill>
                <a:latin typeface="Oxygen"/>
                <a:ea typeface="Oxygen"/>
                <a:cs typeface="Oxygen"/>
                <a:sym typeface="Oxygen"/>
              </a:defRPr>
            </a:lvl1pPr>
            <a:lvl2pPr marL="914400" lvl="1" indent="-317500">
              <a:lnSpc>
                <a:spcPct val="100000"/>
              </a:lnSpc>
              <a:spcBef>
                <a:spcPts val="1600"/>
              </a:spcBef>
              <a:spcAft>
                <a:spcPts val="0"/>
              </a:spcAft>
              <a:buClr>
                <a:schemeClr val="lt1"/>
              </a:buClr>
              <a:buSzPts val="1400"/>
              <a:buFont typeface="Oxygen"/>
              <a:buChar char="○"/>
              <a:defRPr>
                <a:solidFill>
                  <a:schemeClr val="lt1"/>
                </a:solidFill>
                <a:latin typeface="Oxygen"/>
                <a:ea typeface="Oxygen"/>
                <a:cs typeface="Oxygen"/>
                <a:sym typeface="Oxygen"/>
              </a:defRPr>
            </a:lvl2pPr>
            <a:lvl3pPr marL="1371600" lvl="2" indent="-317500">
              <a:lnSpc>
                <a:spcPct val="100000"/>
              </a:lnSpc>
              <a:spcBef>
                <a:spcPts val="1600"/>
              </a:spcBef>
              <a:spcAft>
                <a:spcPts val="0"/>
              </a:spcAft>
              <a:buClr>
                <a:schemeClr val="lt1"/>
              </a:buClr>
              <a:buSzPts val="1400"/>
              <a:buFont typeface="Oxygen"/>
              <a:buChar char="■"/>
              <a:defRPr>
                <a:solidFill>
                  <a:schemeClr val="lt1"/>
                </a:solidFill>
                <a:latin typeface="Oxygen"/>
                <a:ea typeface="Oxygen"/>
                <a:cs typeface="Oxygen"/>
                <a:sym typeface="Oxygen"/>
              </a:defRPr>
            </a:lvl3pPr>
            <a:lvl4pPr marL="1828800" lvl="3" indent="-317500">
              <a:lnSpc>
                <a:spcPct val="100000"/>
              </a:lnSpc>
              <a:spcBef>
                <a:spcPts val="1600"/>
              </a:spcBef>
              <a:spcAft>
                <a:spcPts val="0"/>
              </a:spcAft>
              <a:buClr>
                <a:schemeClr val="lt1"/>
              </a:buClr>
              <a:buSzPts val="1400"/>
              <a:buFont typeface="Oxygen"/>
              <a:buChar char="●"/>
              <a:defRPr>
                <a:solidFill>
                  <a:schemeClr val="lt1"/>
                </a:solidFill>
                <a:latin typeface="Oxygen"/>
                <a:ea typeface="Oxygen"/>
                <a:cs typeface="Oxygen"/>
                <a:sym typeface="Oxygen"/>
              </a:defRPr>
            </a:lvl4pPr>
            <a:lvl5pPr marL="2286000" lvl="4" indent="-317500">
              <a:lnSpc>
                <a:spcPct val="100000"/>
              </a:lnSpc>
              <a:spcBef>
                <a:spcPts val="1600"/>
              </a:spcBef>
              <a:spcAft>
                <a:spcPts val="0"/>
              </a:spcAft>
              <a:buClr>
                <a:schemeClr val="lt1"/>
              </a:buClr>
              <a:buSzPts val="1400"/>
              <a:buFont typeface="Oxygen"/>
              <a:buChar char="○"/>
              <a:defRPr>
                <a:solidFill>
                  <a:schemeClr val="lt1"/>
                </a:solidFill>
                <a:latin typeface="Oxygen"/>
                <a:ea typeface="Oxygen"/>
                <a:cs typeface="Oxygen"/>
                <a:sym typeface="Oxygen"/>
              </a:defRPr>
            </a:lvl5pPr>
            <a:lvl6pPr marL="2743200" lvl="5" indent="-317500">
              <a:lnSpc>
                <a:spcPct val="100000"/>
              </a:lnSpc>
              <a:spcBef>
                <a:spcPts val="1600"/>
              </a:spcBef>
              <a:spcAft>
                <a:spcPts val="0"/>
              </a:spcAft>
              <a:buClr>
                <a:schemeClr val="lt1"/>
              </a:buClr>
              <a:buSzPts val="1400"/>
              <a:buFont typeface="Oxygen"/>
              <a:buChar char="■"/>
              <a:defRPr>
                <a:solidFill>
                  <a:schemeClr val="lt1"/>
                </a:solidFill>
                <a:latin typeface="Oxygen"/>
                <a:ea typeface="Oxygen"/>
                <a:cs typeface="Oxygen"/>
                <a:sym typeface="Oxygen"/>
              </a:defRPr>
            </a:lvl6pPr>
            <a:lvl7pPr marL="3200400" lvl="6" indent="-317500">
              <a:lnSpc>
                <a:spcPct val="100000"/>
              </a:lnSpc>
              <a:spcBef>
                <a:spcPts val="1600"/>
              </a:spcBef>
              <a:spcAft>
                <a:spcPts val="0"/>
              </a:spcAft>
              <a:buClr>
                <a:schemeClr val="lt1"/>
              </a:buClr>
              <a:buSzPts val="1400"/>
              <a:buFont typeface="Oxygen"/>
              <a:buChar char="●"/>
              <a:defRPr>
                <a:solidFill>
                  <a:schemeClr val="lt1"/>
                </a:solidFill>
                <a:latin typeface="Oxygen"/>
                <a:ea typeface="Oxygen"/>
                <a:cs typeface="Oxygen"/>
                <a:sym typeface="Oxygen"/>
              </a:defRPr>
            </a:lvl7pPr>
            <a:lvl8pPr marL="3657600" lvl="7" indent="-317500">
              <a:lnSpc>
                <a:spcPct val="100000"/>
              </a:lnSpc>
              <a:spcBef>
                <a:spcPts val="1600"/>
              </a:spcBef>
              <a:spcAft>
                <a:spcPts val="0"/>
              </a:spcAft>
              <a:buClr>
                <a:schemeClr val="lt1"/>
              </a:buClr>
              <a:buSzPts val="1400"/>
              <a:buFont typeface="Oxygen"/>
              <a:buChar char="○"/>
              <a:defRPr>
                <a:solidFill>
                  <a:schemeClr val="lt1"/>
                </a:solidFill>
                <a:latin typeface="Oxygen"/>
                <a:ea typeface="Oxygen"/>
                <a:cs typeface="Oxygen"/>
                <a:sym typeface="Oxygen"/>
              </a:defRPr>
            </a:lvl8pPr>
            <a:lvl9pPr marL="4114800" lvl="8" indent="-317500">
              <a:lnSpc>
                <a:spcPct val="100000"/>
              </a:lnSpc>
              <a:spcBef>
                <a:spcPts val="1600"/>
              </a:spcBef>
              <a:spcAft>
                <a:spcPts val="1600"/>
              </a:spcAft>
              <a:buClr>
                <a:schemeClr val="lt1"/>
              </a:buClr>
              <a:buSzPts val="1400"/>
              <a:buFont typeface="Oxygen"/>
              <a:buChar char="■"/>
              <a:defRPr>
                <a:solidFill>
                  <a:schemeClr val="lt1"/>
                </a:solidFill>
                <a:latin typeface="Oxygen"/>
                <a:ea typeface="Oxygen"/>
                <a:cs typeface="Oxygen"/>
                <a:sym typeface="Oxygen"/>
              </a:defRPr>
            </a:lvl9pPr>
          </a:lstStyle>
          <a:p>
            <a:endParaRPr/>
          </a:p>
        </p:txBody>
      </p:sp>
    </p:spTree>
    <p:extLst>
      <p:ext uri="{BB962C8B-B14F-4D97-AF65-F5344CB8AC3E}">
        <p14:creationId xmlns:p14="http://schemas.microsoft.com/office/powerpoint/2010/main" val="4155513163"/>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notesSlide" Target="../notesSlides/notesSlide5.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spokaneschools.org/domain/298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C661C9-0ADF-E563-4447-28F8C3D02D4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2384" y="620091"/>
            <a:ext cx="9987231" cy="5617818"/>
          </a:xfrm>
          <a:prstGeom prst="rect">
            <a:avLst/>
          </a:prstGeom>
        </p:spPr>
      </p:pic>
      <p:sp>
        <p:nvSpPr>
          <p:cNvPr id="5" name="TextBox 4">
            <a:extLst>
              <a:ext uri="{FF2B5EF4-FFF2-40B4-BE49-F238E27FC236}">
                <a16:creationId xmlns:a16="http://schemas.microsoft.com/office/drawing/2014/main" id="{337E8BC5-7518-3E2F-5385-7551A4FD0517}"/>
              </a:ext>
            </a:extLst>
          </p:cNvPr>
          <p:cNvSpPr txBox="1"/>
          <p:nvPr/>
        </p:nvSpPr>
        <p:spPr>
          <a:xfrm>
            <a:off x="0" y="-141208"/>
            <a:ext cx="12192000" cy="69865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71700" algn="l"/>
              </a:tabLst>
              <a:defRPr/>
            </a:pPr>
            <a:r>
              <a:rPr kumimoji="0" lang="en-US" sz="72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rPr>
              <a:t>Welcome to</a:t>
            </a:r>
            <a:br>
              <a:rPr kumimoji="0" lang="en-US" sz="54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rPr>
            </a:br>
            <a:r>
              <a:rPr kumimoji="0" lang="en-US" sz="54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rPr>
              <a:t> </a:t>
            </a:r>
            <a:endParaRPr kumimoji="0" lang="en-US" sz="68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2171700" algn="l"/>
              </a:tabLst>
              <a:defRPr/>
            </a:pPr>
            <a:endParaRPr kumimoji="0" lang="en-US" sz="96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2171700" algn="l"/>
              </a:tabLst>
              <a:defRPr/>
            </a:pPr>
            <a:endParaRPr kumimoji="0" lang="en-US" sz="10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rPr>
              <a:t>Lewis &amp; Clark High School</a:t>
            </a:r>
          </a:p>
        </p:txBody>
      </p:sp>
    </p:spTree>
    <p:extLst>
      <p:ext uri="{BB962C8B-B14F-4D97-AF65-F5344CB8AC3E}">
        <p14:creationId xmlns:p14="http://schemas.microsoft.com/office/powerpoint/2010/main" val="295729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60028"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FA64B84-CE2D-4179-B018-A71AC174C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59632" cy="6858000"/>
          </a:xfrm>
          <a:custGeom>
            <a:avLst/>
            <a:gdLst>
              <a:gd name="connsiteX0" fmla="*/ 0 w 3459632"/>
              <a:gd name="connsiteY0" fmla="*/ 0 h 6858000"/>
              <a:gd name="connsiteX1" fmla="*/ 283478 w 3459632"/>
              <a:gd name="connsiteY1" fmla="*/ 0 h 6858000"/>
              <a:gd name="connsiteX2" fmla="*/ 3459632 w 3459632"/>
              <a:gd name="connsiteY2" fmla="*/ 6858000 h 6858000"/>
              <a:gd name="connsiteX3" fmla="*/ 0 w 3459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59632" h="6858000">
                <a:moveTo>
                  <a:pt x="0" y="0"/>
                </a:moveTo>
                <a:lnTo>
                  <a:pt x="283478" y="0"/>
                </a:lnTo>
                <a:lnTo>
                  <a:pt x="3459632"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91581" y="19577"/>
            <a:ext cx="5968074" cy="1325563"/>
          </a:xfrm>
        </p:spPr>
        <p:txBody>
          <a:bodyPr vert="horz" lIns="91440" tIns="45720" rIns="91440" bIns="45720" rtlCol="0">
            <a:normAutofit/>
          </a:bodyPr>
          <a:lstStyle/>
          <a:p>
            <a:r>
              <a:rPr lang="en-US" sz="5400" b="1">
                <a:solidFill>
                  <a:srgbClr val="FF9900"/>
                </a:solidFill>
                <a:cs typeface="Calibri" panose="020F0502020204030204" pitchFamily="34" charset="0"/>
              </a:rPr>
              <a:t>Advisory</a:t>
            </a:r>
          </a:p>
        </p:txBody>
      </p:sp>
      <p:sp>
        <p:nvSpPr>
          <p:cNvPr id="14" name="TextBox 13">
            <a:extLst>
              <a:ext uri="{FF2B5EF4-FFF2-40B4-BE49-F238E27FC236}">
                <a16:creationId xmlns:a16="http://schemas.microsoft.com/office/drawing/2014/main" id="{4795A2E2-224B-4FA0-B323-9E61AD30697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002" y="1870075"/>
            <a:ext cx="9612178" cy="595651"/>
          </a:xfrm>
          <a:prstGeom prst="rect">
            <a:avLst/>
          </a:prstGeom>
          <a:noFill/>
        </p:spPr>
        <p:txBody>
          <a:bodyPr wrap="square" rtlCol="0" anchor="t">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1030" y="1591655"/>
            <a:ext cx="10174417" cy="3967282"/>
          </a:xfrm>
        </p:spPr>
        <p:txBody>
          <a:bodyPr>
            <a:noAutofit/>
          </a:bodyPr>
          <a:lstStyle/>
          <a:p>
            <a:pPr marL="457200" lvl="1" indent="-457200">
              <a:lnSpc>
                <a:spcPct val="100000"/>
              </a:lnSpc>
              <a:spcBef>
                <a:spcPts val="0"/>
              </a:spcBef>
              <a:spcAft>
                <a:spcPts val="600"/>
              </a:spcAft>
              <a:buClr>
                <a:schemeClr val="tx1"/>
              </a:buClr>
              <a:buFont typeface="Wingdings" panose="05000000000000000000" pitchFamily="2" charset="2"/>
              <a:buChar char="§"/>
              <a:defRPr/>
            </a:pPr>
            <a:r>
              <a:rPr lang="en-US" sz="3600">
                <a:solidFill>
                  <a:srgbClr val="FFFFFF"/>
                </a:solidFill>
                <a:effectLst/>
                <a:latin typeface="Tw Cen MT" panose="020B0602020104020603" pitchFamily="34" charset="0"/>
                <a:cs typeface="Calibri" panose="020F0502020204030204" pitchFamily="34" charset="0"/>
              </a:rPr>
              <a:t>Once a week:</a:t>
            </a:r>
          </a:p>
          <a:p>
            <a:pPr marL="914400" lvl="2" indent="-457200">
              <a:lnSpc>
                <a:spcPct val="100000"/>
              </a:lnSpc>
              <a:spcBef>
                <a:spcPts val="0"/>
              </a:spcBef>
              <a:spcAft>
                <a:spcPts val="600"/>
              </a:spcAft>
              <a:buClr>
                <a:schemeClr val="tx1"/>
              </a:buClr>
              <a:buFont typeface="Wingdings" panose="05000000000000000000" pitchFamily="2" charset="2"/>
              <a:buChar char="§"/>
              <a:defRPr/>
            </a:pPr>
            <a:r>
              <a:rPr lang="en-US" sz="3600">
                <a:solidFill>
                  <a:srgbClr val="FFFFFF"/>
                </a:solidFill>
                <a:effectLst/>
                <a:latin typeface="Tw Cen MT" panose="020B0602020104020603" pitchFamily="34" charset="0"/>
                <a:cs typeface="Calibri" panose="020F0502020204030204" pitchFamily="34" charset="0"/>
              </a:rPr>
              <a:t>Same Advisor for all 4 years</a:t>
            </a:r>
          </a:p>
          <a:p>
            <a:pPr marL="914400" lvl="2" indent="-457200">
              <a:lnSpc>
                <a:spcPct val="100000"/>
              </a:lnSpc>
              <a:spcBef>
                <a:spcPts val="0"/>
              </a:spcBef>
              <a:spcAft>
                <a:spcPts val="600"/>
              </a:spcAft>
              <a:buClr>
                <a:schemeClr val="tx1"/>
              </a:buClr>
              <a:buFont typeface="Wingdings" panose="05000000000000000000" pitchFamily="2" charset="2"/>
              <a:buChar char="§"/>
              <a:defRPr/>
            </a:pPr>
            <a:r>
              <a:rPr lang="en-US" sz="3600">
                <a:solidFill>
                  <a:srgbClr val="FFFFFF"/>
                </a:solidFill>
                <a:effectLst/>
                <a:latin typeface="Tw Cen MT" panose="020B0602020104020603" pitchFamily="34" charset="0"/>
                <a:cs typeface="Calibri" panose="020F0502020204030204" pitchFamily="34" charset="0"/>
              </a:rPr>
              <a:t>Social emotional support</a:t>
            </a:r>
          </a:p>
          <a:p>
            <a:pPr marL="914400" lvl="2" indent="-457200">
              <a:lnSpc>
                <a:spcPct val="100000"/>
              </a:lnSpc>
              <a:spcBef>
                <a:spcPts val="0"/>
              </a:spcBef>
              <a:spcAft>
                <a:spcPts val="600"/>
              </a:spcAft>
              <a:buClr>
                <a:schemeClr val="tx1"/>
              </a:buClr>
              <a:buFont typeface="Wingdings" panose="05000000000000000000" pitchFamily="2" charset="2"/>
              <a:buChar char="§"/>
              <a:defRPr/>
            </a:pPr>
            <a:r>
              <a:rPr lang="en-US" sz="3600">
                <a:solidFill>
                  <a:srgbClr val="FFFFFF"/>
                </a:solidFill>
                <a:effectLst/>
                <a:latin typeface="Tw Cen MT" panose="020B0602020104020603" pitchFamily="34" charset="0"/>
                <a:cs typeface="Calibri" panose="020F0502020204030204" pitchFamily="34" charset="0"/>
              </a:rPr>
              <a:t>College and career readiness</a:t>
            </a:r>
          </a:p>
          <a:p>
            <a:pPr marL="914400" lvl="2" indent="-457200">
              <a:lnSpc>
                <a:spcPct val="100000"/>
              </a:lnSpc>
              <a:spcBef>
                <a:spcPts val="0"/>
              </a:spcBef>
              <a:spcAft>
                <a:spcPts val="600"/>
              </a:spcAft>
              <a:buClr>
                <a:schemeClr val="tx1"/>
              </a:buClr>
              <a:buFont typeface="Wingdings" panose="05000000000000000000" pitchFamily="2" charset="2"/>
              <a:buChar char="§"/>
              <a:defRPr/>
            </a:pPr>
            <a:r>
              <a:rPr lang="en-US" sz="3600">
                <a:solidFill>
                  <a:srgbClr val="FFFFFF"/>
                </a:solidFill>
                <a:effectLst/>
                <a:latin typeface="Tw Cen MT" panose="020B0602020104020603" pitchFamily="34" charset="0"/>
                <a:cs typeface="Calibri" panose="020F0502020204030204" pitchFamily="34" charset="0"/>
              </a:rPr>
              <a:t>School involvement and activities </a:t>
            </a:r>
          </a:p>
          <a:p>
            <a:pPr marL="914400" lvl="2" indent="-457200">
              <a:lnSpc>
                <a:spcPct val="100000"/>
              </a:lnSpc>
              <a:spcBef>
                <a:spcPts val="0"/>
              </a:spcBef>
              <a:spcAft>
                <a:spcPts val="600"/>
              </a:spcAft>
              <a:buClr>
                <a:schemeClr val="tx1"/>
              </a:buClr>
              <a:buFont typeface="Wingdings" panose="05000000000000000000" pitchFamily="2" charset="2"/>
              <a:buChar char="§"/>
              <a:defRPr/>
            </a:pPr>
            <a:r>
              <a:rPr lang="en-US" sz="3600">
                <a:solidFill>
                  <a:srgbClr val="FFFFFF"/>
                </a:solidFill>
                <a:effectLst/>
                <a:latin typeface="Tw Cen MT" panose="020B0602020104020603" pitchFamily="34" charset="0"/>
                <a:cs typeface="Calibri" panose="020F0502020204030204" pitchFamily="34" charset="0"/>
              </a:rPr>
              <a:t>Registration preparation and guidance</a:t>
            </a:r>
          </a:p>
          <a:p>
            <a:pPr marL="914400" lvl="2" indent="-457200">
              <a:lnSpc>
                <a:spcPct val="100000"/>
              </a:lnSpc>
              <a:spcBef>
                <a:spcPts val="0"/>
              </a:spcBef>
              <a:spcAft>
                <a:spcPts val="600"/>
              </a:spcAft>
              <a:buClr>
                <a:schemeClr val="tx1"/>
              </a:buClr>
              <a:buFont typeface="Wingdings" panose="05000000000000000000" pitchFamily="2" charset="2"/>
              <a:buChar char="§"/>
              <a:defRPr/>
            </a:pPr>
            <a:r>
              <a:rPr lang="en-US" sz="3600">
                <a:solidFill>
                  <a:srgbClr val="FFFFFF"/>
                </a:solidFill>
                <a:effectLst/>
                <a:latin typeface="Tw Cen MT" panose="020B0602020104020603" pitchFamily="34" charset="0"/>
                <a:cs typeface="Calibri" panose="020F0502020204030204" pitchFamily="34" charset="0"/>
              </a:rPr>
              <a:t>High School &amp; Beyond Plan </a:t>
            </a:r>
          </a:p>
        </p:txBody>
      </p:sp>
    </p:spTree>
    <p:extLst>
      <p:ext uri="{BB962C8B-B14F-4D97-AF65-F5344CB8AC3E}">
        <p14:creationId xmlns:p14="http://schemas.microsoft.com/office/powerpoint/2010/main" val="369111998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60028"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FA64B84-CE2D-4179-B018-A71AC174C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59632" cy="6858000"/>
          </a:xfrm>
          <a:custGeom>
            <a:avLst/>
            <a:gdLst>
              <a:gd name="connsiteX0" fmla="*/ 0 w 3459632"/>
              <a:gd name="connsiteY0" fmla="*/ 0 h 6858000"/>
              <a:gd name="connsiteX1" fmla="*/ 283478 w 3459632"/>
              <a:gd name="connsiteY1" fmla="*/ 0 h 6858000"/>
              <a:gd name="connsiteX2" fmla="*/ 3459632 w 3459632"/>
              <a:gd name="connsiteY2" fmla="*/ 6858000 h 6858000"/>
              <a:gd name="connsiteX3" fmla="*/ 0 w 3459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59632" h="6858000">
                <a:moveTo>
                  <a:pt x="0" y="0"/>
                </a:moveTo>
                <a:lnTo>
                  <a:pt x="283478" y="0"/>
                </a:lnTo>
                <a:lnTo>
                  <a:pt x="3459632"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16922" y="19577"/>
            <a:ext cx="11473477" cy="1325563"/>
          </a:xfrm>
        </p:spPr>
        <p:txBody>
          <a:bodyPr vert="horz" lIns="91440" tIns="45720" rIns="91440" bIns="45720" rtlCol="0">
            <a:noAutofit/>
          </a:bodyPr>
          <a:lstStyle/>
          <a:p>
            <a:r>
              <a:rPr lang="en-US" sz="5400" b="1">
                <a:solidFill>
                  <a:srgbClr val="FF9900"/>
                </a:solidFill>
                <a:cs typeface="Calibri" panose="020F0502020204030204" pitchFamily="34" charset="0"/>
              </a:rPr>
              <a:t>Spring/Summer Opportunities</a:t>
            </a:r>
          </a:p>
        </p:txBody>
      </p:sp>
      <p:sp>
        <p:nvSpPr>
          <p:cNvPr id="14" name="TextBox 13">
            <a:extLst>
              <a:ext uri="{FF2B5EF4-FFF2-40B4-BE49-F238E27FC236}">
                <a16:creationId xmlns:a16="http://schemas.microsoft.com/office/drawing/2014/main" id="{4795A2E2-224B-4FA0-B323-9E61AD30697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002" y="1870075"/>
            <a:ext cx="9612178" cy="595651"/>
          </a:xfrm>
          <a:prstGeom prst="rect">
            <a:avLst/>
          </a:prstGeom>
          <a:noFill/>
        </p:spPr>
        <p:txBody>
          <a:bodyPr wrap="square" rtlCol="0" anchor="t">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16922" y="1210076"/>
            <a:ext cx="11575078" cy="5513857"/>
          </a:xfrm>
        </p:spPr>
        <p:txBody>
          <a:bodyPr>
            <a:noAutofit/>
          </a:bodyPr>
          <a:lstStyle/>
          <a:p>
            <a:pPr marL="457200" indent="-457200">
              <a:lnSpc>
                <a:spcPct val="100000"/>
              </a:lnSpc>
              <a:spcBef>
                <a:spcPts val="0"/>
              </a:spcBef>
              <a:buClr>
                <a:schemeClr val="tx1"/>
              </a:buClr>
              <a:buFont typeface="Wingdings" panose="05000000000000000000" pitchFamily="2" charset="2"/>
              <a:buChar char="§"/>
              <a:defRPr/>
            </a:pPr>
            <a:r>
              <a:rPr lang="en-US" sz="3600">
                <a:latin typeface="Tw Cen MT" panose="020B0602020104020603" pitchFamily="34" charset="0"/>
                <a:cs typeface="Calibri" panose="020F0502020204030204" pitchFamily="34" charset="0"/>
              </a:rPr>
              <a:t>8th Grade Visit in June (TBD)</a:t>
            </a:r>
          </a:p>
          <a:p>
            <a:pPr marL="457200" indent="-457200">
              <a:lnSpc>
                <a:spcPct val="100000"/>
              </a:lnSpc>
              <a:spcBef>
                <a:spcPts val="0"/>
              </a:spcBef>
              <a:buClr>
                <a:schemeClr val="tx1"/>
              </a:buClr>
              <a:buFont typeface="Wingdings" panose="05000000000000000000" pitchFamily="2" charset="2"/>
              <a:buChar char="§"/>
              <a:defRPr/>
            </a:pPr>
            <a:r>
              <a:rPr lang="en-US" sz="3600">
                <a:latin typeface="Tw Cen MT" panose="020B0602020104020603" pitchFamily="34" charset="0"/>
                <a:cs typeface="Calibri" panose="020F0502020204030204" pitchFamily="34" charset="0"/>
              </a:rPr>
              <a:t>9th Grade Orientation in August</a:t>
            </a:r>
          </a:p>
          <a:p>
            <a:pPr marL="914400" lvl="1" indent="-457200">
              <a:lnSpc>
                <a:spcPct val="100000"/>
              </a:lnSpc>
              <a:spcBef>
                <a:spcPts val="0"/>
              </a:spcBef>
              <a:buClr>
                <a:schemeClr val="tx1"/>
              </a:buClr>
              <a:buFont typeface="Wingdings" panose="05000000000000000000" pitchFamily="2" charset="2"/>
              <a:buChar char="§"/>
              <a:defRPr/>
            </a:pPr>
            <a:r>
              <a:rPr lang="en-US" sz="3600">
                <a:latin typeface="Tw Cen MT" panose="020B0602020104020603" pitchFamily="34" charset="0"/>
                <a:cs typeface="Calibri" panose="020F0502020204030204" pitchFamily="34" charset="0"/>
              </a:rPr>
              <a:t>Find classrooms, reconnect with friends</a:t>
            </a:r>
          </a:p>
          <a:p>
            <a:pPr marL="457200" indent="-457200">
              <a:lnSpc>
                <a:spcPct val="100000"/>
              </a:lnSpc>
              <a:spcBef>
                <a:spcPts val="0"/>
              </a:spcBef>
              <a:buClr>
                <a:schemeClr val="tx1"/>
              </a:buClr>
              <a:buFont typeface="Wingdings" panose="05000000000000000000" pitchFamily="2" charset="2"/>
              <a:buChar char="§"/>
              <a:defRPr/>
            </a:pPr>
            <a:r>
              <a:rPr lang="en-US" sz="3600" err="1">
                <a:latin typeface="Tw Cen MT" panose="020B0602020104020603" pitchFamily="34" charset="0"/>
                <a:cs typeface="Calibri" panose="020F0502020204030204" pitchFamily="34" charset="0"/>
              </a:rPr>
              <a:t>NewTech</a:t>
            </a:r>
            <a:r>
              <a:rPr lang="en-US" sz="3600">
                <a:latin typeface="Tw Cen MT" panose="020B0602020104020603" pitchFamily="34" charset="0"/>
                <a:cs typeface="Calibri" panose="020F0502020204030204" pitchFamily="34" charset="0"/>
              </a:rPr>
              <a:t> Skills Center Summer Academy</a:t>
            </a:r>
          </a:p>
          <a:p>
            <a:pPr marL="914400" lvl="1" indent="-457200">
              <a:lnSpc>
                <a:spcPct val="100000"/>
              </a:lnSpc>
              <a:spcBef>
                <a:spcPts val="0"/>
              </a:spcBef>
              <a:buClr>
                <a:schemeClr val="tx1"/>
              </a:buClr>
              <a:buFont typeface="Wingdings" panose="05000000000000000000" pitchFamily="2" charset="2"/>
              <a:buChar char="§"/>
              <a:defRPr/>
            </a:pPr>
            <a:r>
              <a:rPr lang="en-US" sz="3600">
                <a:latin typeface="Tw Cen MT" panose="020B0602020104020603" pitchFamily="34" charset="0"/>
                <a:cs typeface="Calibri" panose="020F0502020204030204" pitchFamily="34" charset="0"/>
              </a:rPr>
              <a:t>Visit www.skillscenter.com for info on classes</a:t>
            </a:r>
          </a:p>
          <a:p>
            <a:pPr marL="457200" indent="-457200">
              <a:lnSpc>
                <a:spcPct val="100000"/>
              </a:lnSpc>
              <a:spcBef>
                <a:spcPts val="0"/>
              </a:spcBef>
              <a:buClr>
                <a:schemeClr val="tx1"/>
              </a:buClr>
              <a:buFont typeface="Wingdings" panose="05000000000000000000" pitchFamily="2" charset="2"/>
              <a:buChar char="§"/>
              <a:defRPr/>
            </a:pPr>
            <a:r>
              <a:rPr lang="en-US" sz="3600">
                <a:latin typeface="Tw Cen MT" panose="020B0602020104020603" pitchFamily="34" charset="0"/>
                <a:cs typeface="Calibri" panose="020F0502020204030204" pitchFamily="34" charset="0"/>
              </a:rPr>
              <a:t>Speed &amp; Strength Camp</a:t>
            </a:r>
          </a:p>
          <a:p>
            <a:pPr marL="914400" lvl="1" indent="-457200">
              <a:lnSpc>
                <a:spcPct val="100000"/>
              </a:lnSpc>
              <a:spcBef>
                <a:spcPts val="0"/>
              </a:spcBef>
              <a:buClr>
                <a:schemeClr val="tx1"/>
              </a:buClr>
              <a:buFont typeface="Wingdings" panose="05000000000000000000" pitchFamily="2" charset="2"/>
              <a:buChar char="§"/>
              <a:defRPr/>
            </a:pPr>
            <a:r>
              <a:rPr lang="en-US" sz="3600">
                <a:latin typeface="Tw Cen MT" panose="020B0602020104020603" pitchFamily="34" charset="0"/>
                <a:cs typeface="Calibri" panose="020F0502020204030204" pitchFamily="34" charset="0"/>
              </a:rPr>
              <a:t>Get ready for Fall sports, meet coaches, make new friends</a:t>
            </a:r>
          </a:p>
          <a:p>
            <a:pPr marL="457200" indent="-457200">
              <a:lnSpc>
                <a:spcPct val="100000"/>
              </a:lnSpc>
              <a:spcBef>
                <a:spcPts val="0"/>
              </a:spcBef>
              <a:buClr>
                <a:schemeClr val="tx1"/>
              </a:buClr>
              <a:buFont typeface="Wingdings" panose="05000000000000000000" pitchFamily="2" charset="2"/>
              <a:buChar char="§"/>
              <a:defRPr/>
            </a:pPr>
            <a:r>
              <a:rPr lang="en-US" sz="3600">
                <a:latin typeface="Tw Cen MT" panose="020B0602020104020603" pitchFamily="34" charset="0"/>
                <a:cs typeface="Calibri" panose="020F0502020204030204" pitchFamily="34" charset="0"/>
              </a:rPr>
              <a:t>Summer Camps</a:t>
            </a:r>
          </a:p>
          <a:p>
            <a:pPr marL="914400" lvl="1" indent="-457200">
              <a:lnSpc>
                <a:spcPct val="100000"/>
              </a:lnSpc>
              <a:spcBef>
                <a:spcPts val="0"/>
              </a:spcBef>
              <a:buClr>
                <a:schemeClr val="tx1"/>
              </a:buClr>
              <a:buFont typeface="Wingdings" panose="05000000000000000000" pitchFamily="2" charset="2"/>
              <a:buChar char="§"/>
              <a:defRPr/>
            </a:pPr>
            <a:r>
              <a:rPr lang="en-US" sz="3600">
                <a:latin typeface="Tw Cen MT" panose="020B0602020104020603" pitchFamily="34" charset="0"/>
                <a:cs typeface="Calibri" panose="020F0502020204030204" pitchFamily="34" charset="0"/>
              </a:rPr>
              <a:t>Band, Football, Basketball, Softball, Soccer, &amp; Volleyball</a:t>
            </a:r>
          </a:p>
        </p:txBody>
      </p:sp>
    </p:spTree>
    <p:extLst>
      <p:ext uri="{BB962C8B-B14F-4D97-AF65-F5344CB8AC3E}">
        <p14:creationId xmlns:p14="http://schemas.microsoft.com/office/powerpoint/2010/main" val="30329089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026" y="32595"/>
            <a:ext cx="10520702" cy="1325563"/>
          </a:xfrm>
        </p:spPr>
        <p:txBody>
          <a:bodyPr vert="horz" lIns="91440" tIns="45720" rIns="91440" bIns="45720" rtlCol="0">
            <a:normAutofit/>
          </a:bodyPr>
          <a:lstStyle/>
          <a:p>
            <a:r>
              <a:rPr lang="en-US" sz="5400" b="1">
                <a:solidFill>
                  <a:srgbClr val="FF9900"/>
                </a:solidFill>
                <a:cs typeface="Calibri" panose="020F0502020204030204" pitchFamily="34" charset="0"/>
              </a:rPr>
              <a:t>Making Connections</a:t>
            </a:r>
          </a:p>
        </p:txBody>
      </p:sp>
      <p:sp>
        <p:nvSpPr>
          <p:cNvPr id="3" name="Content Placeholder 2"/>
          <p:cNvSpPr>
            <a:spLocks noGrp="1"/>
          </p:cNvSpPr>
          <p:nvPr>
            <p:ph idx="1"/>
          </p:nvPr>
        </p:nvSpPr>
        <p:spPr>
          <a:xfrm>
            <a:off x="638130" y="1608161"/>
            <a:ext cx="11380638" cy="4930786"/>
          </a:xfrm>
        </p:spPr>
        <p:txBody>
          <a:bodyPr>
            <a:noAutofit/>
          </a:bodyPr>
          <a:lstStyle/>
          <a:p>
            <a:pPr marL="457200" indent="-457200">
              <a:lnSpc>
                <a:spcPct val="100000"/>
              </a:lnSpc>
              <a:spcBef>
                <a:spcPts val="0"/>
              </a:spcBef>
              <a:spcAft>
                <a:spcPts val="600"/>
              </a:spcAft>
              <a:buClrTx/>
              <a:buFont typeface="Wingdings" panose="05000000000000000000" pitchFamily="2" charset="2"/>
              <a:buChar char="§"/>
            </a:pPr>
            <a:r>
              <a:rPr lang="en-US" sz="3600">
                <a:solidFill>
                  <a:srgbClr val="FFFFFF"/>
                </a:solidFill>
                <a:latin typeface="Tw Cen MT" panose="020B0602020104020603" pitchFamily="34" charset="0"/>
                <a:cs typeface="Calibri" panose="020F0502020204030204" pitchFamily="34" charset="0"/>
              </a:rPr>
              <a:t>We offer </a:t>
            </a:r>
            <a:r>
              <a:rPr lang="en-US" sz="3600" b="1">
                <a:solidFill>
                  <a:srgbClr val="FFFFFF"/>
                </a:solidFill>
                <a:latin typeface="Tw Cen MT" panose="020B0602020104020603" pitchFamily="34" charset="0"/>
                <a:cs typeface="Calibri" panose="020F0502020204030204" pitchFamily="34" charset="0"/>
              </a:rPr>
              <a:t>19</a:t>
            </a:r>
            <a:r>
              <a:rPr lang="en-US" sz="3600">
                <a:solidFill>
                  <a:srgbClr val="FFFFFF"/>
                </a:solidFill>
                <a:latin typeface="Tw Cen MT" panose="020B0602020104020603" pitchFamily="34" charset="0"/>
                <a:cs typeface="Calibri" panose="020F0502020204030204" pitchFamily="34" charset="0"/>
              </a:rPr>
              <a:t> different athletic programs from 9th to Varsity</a:t>
            </a:r>
          </a:p>
          <a:p>
            <a:pPr marL="457200" indent="-457200">
              <a:lnSpc>
                <a:spcPct val="100000"/>
              </a:lnSpc>
              <a:spcBef>
                <a:spcPts val="0"/>
              </a:spcBef>
              <a:spcAft>
                <a:spcPts val="600"/>
              </a:spcAft>
              <a:buClrTx/>
              <a:buFont typeface="Wingdings" panose="05000000000000000000" pitchFamily="2" charset="2"/>
              <a:buChar char="§"/>
            </a:pPr>
            <a:r>
              <a:rPr lang="en-US" sz="3600">
                <a:solidFill>
                  <a:srgbClr val="FFFFFF"/>
                </a:solidFill>
                <a:latin typeface="Tw Cen MT" panose="020B0602020104020603" pitchFamily="34" charset="0"/>
                <a:cs typeface="Calibri" panose="020F0502020204030204" pitchFamily="34" charset="0"/>
              </a:rPr>
              <a:t>Over </a:t>
            </a:r>
            <a:r>
              <a:rPr lang="en-US" sz="3600" b="1">
                <a:solidFill>
                  <a:srgbClr val="FFFFFF"/>
                </a:solidFill>
                <a:latin typeface="Tw Cen MT" panose="020B0602020104020603" pitchFamily="34" charset="0"/>
                <a:cs typeface="Calibri" panose="020F0502020204030204" pitchFamily="34" charset="0"/>
              </a:rPr>
              <a:t>44</a:t>
            </a:r>
            <a:r>
              <a:rPr lang="en-US" sz="3600">
                <a:solidFill>
                  <a:srgbClr val="FFFFFF"/>
                </a:solidFill>
                <a:latin typeface="Tw Cen MT" panose="020B0602020104020603" pitchFamily="34" charset="0"/>
                <a:cs typeface="Calibri" panose="020F0502020204030204" pitchFamily="34" charset="0"/>
              </a:rPr>
              <a:t> different extracurricular activities and clubs</a:t>
            </a:r>
          </a:p>
          <a:p>
            <a:pPr marL="457200" indent="-457200">
              <a:lnSpc>
                <a:spcPct val="100000"/>
              </a:lnSpc>
              <a:spcBef>
                <a:spcPts val="0"/>
              </a:spcBef>
              <a:spcAft>
                <a:spcPts val="600"/>
              </a:spcAft>
              <a:buFont typeface="Wingdings" panose="05000000000000000000" pitchFamily="2" charset="2"/>
              <a:buChar char="§"/>
            </a:pPr>
            <a:r>
              <a:rPr lang="en-US" sz="3600">
                <a:solidFill>
                  <a:srgbClr val="FFFFFF"/>
                </a:solidFill>
                <a:latin typeface="Tw Cen MT" panose="020B0602020104020603" pitchFamily="34" charset="0"/>
                <a:cs typeface="Calibri" panose="020F0502020204030204" pitchFamily="34" charset="0"/>
              </a:rPr>
              <a:t>We know that students who are involved in high school:</a:t>
            </a:r>
          </a:p>
          <a:p>
            <a:pPr marL="914400" lvl="2" indent="-457200">
              <a:lnSpc>
                <a:spcPct val="100000"/>
              </a:lnSpc>
              <a:spcBef>
                <a:spcPts val="0"/>
              </a:spcBef>
              <a:spcAft>
                <a:spcPts val="600"/>
              </a:spcAft>
              <a:buFont typeface="Wingdings" panose="05000000000000000000" pitchFamily="2" charset="2"/>
              <a:buChar char="§"/>
            </a:pPr>
            <a:r>
              <a:rPr lang="en-US" sz="3600">
                <a:solidFill>
                  <a:srgbClr val="FFFFFF"/>
                </a:solidFill>
                <a:latin typeface="Tw Cen MT" panose="020B0602020104020603" pitchFamily="34" charset="0"/>
                <a:cs typeface="Calibri" panose="020F0502020204030204" pitchFamily="34" charset="0"/>
              </a:rPr>
              <a:t>perform better in academic classes</a:t>
            </a:r>
          </a:p>
          <a:p>
            <a:pPr marL="914400" lvl="2" indent="-457200">
              <a:lnSpc>
                <a:spcPct val="100000"/>
              </a:lnSpc>
              <a:spcBef>
                <a:spcPts val="0"/>
              </a:spcBef>
              <a:spcAft>
                <a:spcPts val="600"/>
              </a:spcAft>
              <a:buFont typeface="Wingdings" panose="05000000000000000000" pitchFamily="2" charset="2"/>
              <a:buChar char="§"/>
            </a:pPr>
            <a:r>
              <a:rPr lang="en-US" sz="3600">
                <a:solidFill>
                  <a:srgbClr val="FFFFFF"/>
                </a:solidFill>
                <a:latin typeface="Tw Cen MT" panose="020B0602020104020603" pitchFamily="34" charset="0"/>
                <a:cs typeface="Calibri" panose="020F0502020204030204" pitchFamily="34" charset="0"/>
              </a:rPr>
              <a:t>feel a greater sense of confidence and self-esteem</a:t>
            </a:r>
          </a:p>
          <a:p>
            <a:pPr marL="914400" lvl="2" indent="-457200">
              <a:lnSpc>
                <a:spcPct val="100000"/>
              </a:lnSpc>
              <a:spcBef>
                <a:spcPts val="0"/>
              </a:spcBef>
              <a:spcAft>
                <a:spcPts val="600"/>
              </a:spcAft>
              <a:buFont typeface="Wingdings" panose="05000000000000000000" pitchFamily="2" charset="2"/>
              <a:buChar char="§"/>
            </a:pPr>
            <a:r>
              <a:rPr lang="en-US" sz="3600">
                <a:solidFill>
                  <a:srgbClr val="FFFFFF"/>
                </a:solidFill>
                <a:latin typeface="Tw Cen MT" panose="020B0602020104020603" pitchFamily="34" charset="0"/>
                <a:cs typeface="Calibri" panose="020F0502020204030204" pitchFamily="34" charset="0"/>
              </a:rPr>
              <a:t>have a higher attendance and graduation rate</a:t>
            </a:r>
          </a:p>
          <a:p>
            <a:pPr marL="914400" lvl="2" indent="-457200">
              <a:lnSpc>
                <a:spcPct val="100000"/>
              </a:lnSpc>
              <a:spcBef>
                <a:spcPts val="0"/>
              </a:spcBef>
              <a:spcAft>
                <a:spcPts val="600"/>
              </a:spcAft>
              <a:buFont typeface="Wingdings" panose="05000000000000000000" pitchFamily="2" charset="2"/>
              <a:buChar char="§"/>
            </a:pPr>
            <a:r>
              <a:rPr lang="en-US" sz="3600">
                <a:solidFill>
                  <a:srgbClr val="FFFFFF"/>
                </a:solidFill>
                <a:latin typeface="Tw Cen MT" panose="020B0602020104020603" pitchFamily="34" charset="0"/>
                <a:cs typeface="Calibri" panose="020F0502020204030204" pitchFamily="34" charset="0"/>
              </a:rPr>
              <a:t>are less likely to get involved in drugs/alcohol</a:t>
            </a:r>
          </a:p>
        </p:txBody>
      </p:sp>
    </p:spTree>
    <p:extLst>
      <p:ext uri="{BB962C8B-B14F-4D97-AF65-F5344CB8AC3E}">
        <p14:creationId xmlns:p14="http://schemas.microsoft.com/office/powerpoint/2010/main" val="412075228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0" name="Picture 16" descr="RM1_6480.cr3">
            <a:extLst>
              <a:ext uri="{FF2B5EF4-FFF2-40B4-BE49-F238E27FC236}">
                <a16:creationId xmlns:a16="http://schemas.microsoft.com/office/drawing/2014/main" id="{91637106-4F41-B28D-9FA4-436FF8EDDB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641" b="8925"/>
          <a:stretch/>
        </p:blipFill>
        <p:spPr bwMode="auto">
          <a:xfrm>
            <a:off x="8484566" y="4384942"/>
            <a:ext cx="3707433" cy="2519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y be an image of one or more people and text that says '126 TOL 5 FOULS FOU 07 95 A Jhe Shuck 500'">
            <a:extLst>
              <a:ext uri="{FF2B5EF4-FFF2-40B4-BE49-F238E27FC236}">
                <a16:creationId xmlns:a16="http://schemas.microsoft.com/office/drawing/2014/main" id="{0CB121D5-63BE-EF87-947B-85BF85EC8A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049" t="36500" r="6860" b="6166"/>
          <a:stretch/>
        </p:blipFill>
        <p:spPr bwMode="auto">
          <a:xfrm>
            <a:off x="-18162" y="0"/>
            <a:ext cx="4374505" cy="2573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whiteboard&#10;&#10;Description automatically generated">
            <a:extLst>
              <a:ext uri="{FF2B5EF4-FFF2-40B4-BE49-F238E27FC236}">
                <a16:creationId xmlns:a16="http://schemas.microsoft.com/office/drawing/2014/main" id="{2D2AFBAA-7628-4698-999A-B90DDF2CF6E7}"/>
              </a:ext>
            </a:extLst>
          </p:cNvPr>
          <p:cNvPicPr>
            <a:picLocks noChangeAspect="1"/>
          </p:cNvPicPr>
          <p:nvPr/>
        </p:nvPicPr>
        <p:blipFill rotWithShape="1">
          <a:blip r:embed="rId5"/>
          <a:srcRect b="22402"/>
          <a:stretch/>
        </p:blipFill>
        <p:spPr>
          <a:xfrm>
            <a:off x="5171386" y="5535129"/>
            <a:ext cx="3944964" cy="1333067"/>
          </a:xfrm>
          <a:prstGeom prst="rect">
            <a:avLst/>
          </a:prstGeom>
        </p:spPr>
      </p:pic>
      <p:pic>
        <p:nvPicPr>
          <p:cNvPr id="17" name="Picture 16" descr="A group of people on a field holding a flag&#10;&#10;Description automatically generated with medium confidence">
            <a:extLst>
              <a:ext uri="{FF2B5EF4-FFF2-40B4-BE49-F238E27FC236}">
                <a16:creationId xmlns:a16="http://schemas.microsoft.com/office/drawing/2014/main" id="{FFE23257-E008-428D-93D5-032C67BE83E8}"/>
              </a:ext>
            </a:extLst>
          </p:cNvPr>
          <p:cNvPicPr>
            <a:picLocks noChangeAspect="1"/>
          </p:cNvPicPr>
          <p:nvPr/>
        </p:nvPicPr>
        <p:blipFill>
          <a:blip r:embed="rId6"/>
          <a:stretch>
            <a:fillRect/>
          </a:stretch>
        </p:blipFill>
        <p:spPr>
          <a:xfrm>
            <a:off x="9083488" y="-1"/>
            <a:ext cx="3108511" cy="2331383"/>
          </a:xfrm>
          <a:prstGeom prst="rect">
            <a:avLst/>
          </a:prstGeom>
        </p:spPr>
      </p:pic>
      <p:pic>
        <p:nvPicPr>
          <p:cNvPr id="19" name="Picture 18" descr="A football game in progress&#10;&#10;Description automatically generated with medium confidence">
            <a:extLst>
              <a:ext uri="{FF2B5EF4-FFF2-40B4-BE49-F238E27FC236}">
                <a16:creationId xmlns:a16="http://schemas.microsoft.com/office/drawing/2014/main" id="{5BE0ACF5-52B3-4D9B-B1D5-888251A16775}"/>
              </a:ext>
            </a:extLst>
          </p:cNvPr>
          <p:cNvPicPr>
            <a:picLocks noChangeAspect="1"/>
          </p:cNvPicPr>
          <p:nvPr/>
        </p:nvPicPr>
        <p:blipFill>
          <a:blip r:embed="rId7"/>
          <a:stretch>
            <a:fillRect/>
          </a:stretch>
        </p:blipFill>
        <p:spPr>
          <a:xfrm>
            <a:off x="5601438" y="3306088"/>
            <a:ext cx="3027984" cy="2270988"/>
          </a:xfrm>
          <a:prstGeom prst="rect">
            <a:avLst/>
          </a:prstGeom>
        </p:spPr>
      </p:pic>
      <p:pic>
        <p:nvPicPr>
          <p:cNvPr id="21" name="Picture 20" descr="A group of people wearing masks&#10;&#10;Description automatically generated with medium confidence">
            <a:extLst>
              <a:ext uri="{FF2B5EF4-FFF2-40B4-BE49-F238E27FC236}">
                <a16:creationId xmlns:a16="http://schemas.microsoft.com/office/drawing/2014/main" id="{2F965FD0-B5B6-4D8F-AA38-1D154E00B25C}"/>
              </a:ext>
            </a:extLst>
          </p:cNvPr>
          <p:cNvPicPr>
            <a:picLocks noChangeAspect="1"/>
          </p:cNvPicPr>
          <p:nvPr/>
        </p:nvPicPr>
        <p:blipFill>
          <a:blip r:embed="rId8"/>
          <a:stretch>
            <a:fillRect/>
          </a:stretch>
        </p:blipFill>
        <p:spPr>
          <a:xfrm>
            <a:off x="8629423" y="2160184"/>
            <a:ext cx="3562578" cy="2478315"/>
          </a:xfrm>
          <a:prstGeom prst="rect">
            <a:avLst/>
          </a:prstGeom>
        </p:spPr>
      </p:pic>
      <p:pic>
        <p:nvPicPr>
          <p:cNvPr id="38" name="Picture 37" descr="A group of people playing instruments&#10;&#10;Description automatically generated with medium confidence">
            <a:extLst>
              <a:ext uri="{FF2B5EF4-FFF2-40B4-BE49-F238E27FC236}">
                <a16:creationId xmlns:a16="http://schemas.microsoft.com/office/drawing/2014/main" id="{EB3D106B-04FB-466D-89C5-582A0694BDD7}"/>
              </a:ext>
            </a:extLst>
          </p:cNvPr>
          <p:cNvPicPr>
            <a:picLocks noChangeAspect="1"/>
          </p:cNvPicPr>
          <p:nvPr/>
        </p:nvPicPr>
        <p:blipFill rotWithShape="1">
          <a:blip r:embed="rId9"/>
          <a:srcRect l="21867" t="23921" r="30956" b="22157"/>
          <a:stretch/>
        </p:blipFill>
        <p:spPr>
          <a:xfrm>
            <a:off x="5937658" y="4964"/>
            <a:ext cx="3329205" cy="2140403"/>
          </a:xfrm>
          <a:prstGeom prst="rect">
            <a:avLst/>
          </a:prstGeom>
        </p:spPr>
      </p:pic>
      <p:pic>
        <p:nvPicPr>
          <p:cNvPr id="1030" name="Picture 6">
            <a:extLst>
              <a:ext uri="{FF2B5EF4-FFF2-40B4-BE49-F238E27FC236}">
                <a16:creationId xmlns:a16="http://schemas.microsoft.com/office/drawing/2014/main" id="{F199C82E-2E65-8C34-B219-10E102FE88A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4392"/>
          <a:stretch/>
        </p:blipFill>
        <p:spPr bwMode="auto">
          <a:xfrm>
            <a:off x="-18163" y="2254566"/>
            <a:ext cx="3572007" cy="20255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y be an image of 12 people, people standing and indoor">
            <a:extLst>
              <a:ext uri="{FF2B5EF4-FFF2-40B4-BE49-F238E27FC236}">
                <a16:creationId xmlns:a16="http://schemas.microsoft.com/office/drawing/2014/main" id="{FEA45462-0F5A-1330-A173-4D9D949A677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6474"/>
          <a:stretch/>
        </p:blipFill>
        <p:spPr bwMode="auto">
          <a:xfrm>
            <a:off x="3404888" y="1589607"/>
            <a:ext cx="3460541" cy="19083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y be an image of 8 people, people standing, outdoors and text that says 'GRANT 2013 Washington Achievement Award Winner'">
            <a:extLst>
              <a:ext uri="{FF2B5EF4-FFF2-40B4-BE49-F238E27FC236}">
                <a16:creationId xmlns:a16="http://schemas.microsoft.com/office/drawing/2014/main" id="{A37D3D88-52BA-60B7-B461-5426CD59C95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4407" t="14493" r="18637" b="20257"/>
          <a:stretch/>
        </p:blipFill>
        <p:spPr bwMode="auto">
          <a:xfrm>
            <a:off x="3177372" y="3388027"/>
            <a:ext cx="2449248" cy="17901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y be an image of 12 people, people standing and outdoors">
            <a:extLst>
              <a:ext uri="{FF2B5EF4-FFF2-40B4-BE49-F238E27FC236}">
                <a16:creationId xmlns:a16="http://schemas.microsoft.com/office/drawing/2014/main" id="{F000B437-BD94-0B58-7454-28C9F45B214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13990"/>
          <a:stretch/>
        </p:blipFill>
        <p:spPr bwMode="auto">
          <a:xfrm>
            <a:off x="3901784" y="9579"/>
            <a:ext cx="2490434" cy="16065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women in black dresses&#10;&#10;Description automatically generated with medium confidence">
            <a:extLst>
              <a:ext uri="{FF2B5EF4-FFF2-40B4-BE49-F238E27FC236}">
                <a16:creationId xmlns:a16="http://schemas.microsoft.com/office/drawing/2014/main" id="{81F2DB7A-0697-C817-F25F-7665A10FF22E}"/>
              </a:ext>
            </a:extLst>
          </p:cNvPr>
          <p:cNvPicPr>
            <a:picLocks noChangeAspect="1"/>
          </p:cNvPicPr>
          <p:nvPr/>
        </p:nvPicPr>
        <p:blipFill rotWithShape="1">
          <a:blip r:embed="rId14"/>
          <a:srcRect r="27509" b="30013"/>
          <a:stretch/>
        </p:blipFill>
        <p:spPr>
          <a:xfrm>
            <a:off x="3192089" y="5131332"/>
            <a:ext cx="2449248" cy="1773470"/>
          </a:xfrm>
          <a:prstGeom prst="rect">
            <a:avLst/>
          </a:prstGeom>
        </p:spPr>
      </p:pic>
      <p:pic>
        <p:nvPicPr>
          <p:cNvPr id="1042" name="Picture 18">
            <a:extLst>
              <a:ext uri="{FF2B5EF4-FFF2-40B4-BE49-F238E27FC236}">
                <a16:creationId xmlns:a16="http://schemas.microsoft.com/office/drawing/2014/main" id="{22A466C4-BBC2-1C07-03E0-AD91F22B1D5C}"/>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5162" b="10757"/>
          <a:stretch/>
        </p:blipFill>
        <p:spPr bwMode="auto">
          <a:xfrm>
            <a:off x="6699674" y="2145367"/>
            <a:ext cx="2276242" cy="19560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11D0940A-AE4A-77DF-8451-4832624E809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65" y="4257300"/>
            <a:ext cx="1693164" cy="2600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4139FF6A-8452-337B-274A-29C54C286A5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74999" y="4234016"/>
            <a:ext cx="1706496" cy="2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990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Group 66"/>
          <p:cNvGraphicFramePr>
            <a:graphicFrameLocks noGrp="1"/>
          </p:cNvGraphicFramePr>
          <p:nvPr>
            <p:extLst>
              <p:ext uri="{D42A27DB-BD31-4B8C-83A1-F6EECF244321}">
                <p14:modId xmlns:p14="http://schemas.microsoft.com/office/powerpoint/2010/main" val="1720762587"/>
              </p:ext>
            </p:extLst>
          </p:nvPr>
        </p:nvGraphicFramePr>
        <p:xfrm>
          <a:off x="309186" y="1594878"/>
          <a:ext cx="11578016" cy="1769368"/>
        </p:xfrm>
        <a:graphic>
          <a:graphicData uri="http://schemas.openxmlformats.org/drawingml/2006/table">
            <a:tbl>
              <a:tblPr bandRow="1">
                <a:tableStyleId>{08FB837D-C827-4EFA-A057-4D05807E0F7C}</a:tableStyleId>
              </a:tblPr>
              <a:tblGrid>
                <a:gridCol w="2894504">
                  <a:extLst>
                    <a:ext uri="{9D8B030D-6E8A-4147-A177-3AD203B41FA5}">
                      <a16:colId xmlns:a16="http://schemas.microsoft.com/office/drawing/2014/main" val="20000"/>
                    </a:ext>
                  </a:extLst>
                </a:gridCol>
                <a:gridCol w="2894504">
                  <a:extLst>
                    <a:ext uri="{9D8B030D-6E8A-4147-A177-3AD203B41FA5}">
                      <a16:colId xmlns:a16="http://schemas.microsoft.com/office/drawing/2014/main" val="20001"/>
                    </a:ext>
                  </a:extLst>
                </a:gridCol>
                <a:gridCol w="2894504">
                  <a:extLst>
                    <a:ext uri="{9D8B030D-6E8A-4147-A177-3AD203B41FA5}">
                      <a16:colId xmlns:a16="http://schemas.microsoft.com/office/drawing/2014/main" val="20002"/>
                    </a:ext>
                  </a:extLst>
                </a:gridCol>
                <a:gridCol w="2894504">
                  <a:extLst>
                    <a:ext uri="{9D8B030D-6E8A-4147-A177-3AD203B41FA5}">
                      <a16:colId xmlns:a16="http://schemas.microsoft.com/office/drawing/2014/main" val="2746148027"/>
                    </a:ext>
                  </a:extLst>
                </a:gridCol>
              </a:tblGrid>
              <a:tr h="41354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cap="none" normalizeH="0" baseline="0">
                          <a:ln>
                            <a:noFill/>
                          </a:ln>
                          <a:solidFill>
                            <a:schemeClr val="tx1"/>
                          </a:solidFill>
                          <a:effectLst/>
                          <a:latin typeface="Tw Cen MT" panose="020B0602020104020603" pitchFamily="34" charset="0"/>
                          <a:cs typeface="Calibri" panose="020F0502020204030204" pitchFamily="34" charset="0"/>
                        </a:rPr>
                        <a:t>Athletics</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cap="none" normalizeH="0" baseline="0">
                          <a:ln>
                            <a:noFill/>
                          </a:ln>
                          <a:effectLst/>
                          <a:latin typeface="Tw Cen MT" panose="020B0602020104020603" pitchFamily="34" charset="0"/>
                          <a:cs typeface="Calibri" panose="020F0502020204030204" pitchFamily="34" charset="0"/>
                        </a:rPr>
                        <a:t>Track &amp; Field</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cap="none" normalizeH="0" baseline="0">
                          <a:ln>
                            <a:noFill/>
                          </a:ln>
                          <a:effectLst/>
                          <a:latin typeface="Tw Cen MT" panose="020B0602020104020603" pitchFamily="34" charset="0"/>
                          <a:cs typeface="Calibri" panose="020F0502020204030204" pitchFamily="34" charset="0"/>
                        </a:rPr>
                        <a:t>Baseball</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400" b="1" u="none" strike="noStrike" cap="none" normalizeH="0" baseline="0">
                          <a:ln>
                            <a:noFill/>
                          </a:ln>
                          <a:effectLst/>
                          <a:latin typeface="Tw Cen MT" panose="020B0602020104020603" pitchFamily="34" charset="0"/>
                          <a:cs typeface="Calibri" panose="020F0502020204030204" pitchFamily="34" charset="0"/>
                        </a:rPr>
                        <a:t>Tennis</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1354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cap="none" normalizeH="0" baseline="0">
                          <a:ln>
                            <a:noFill/>
                          </a:ln>
                          <a:effectLst/>
                          <a:latin typeface="Tw Cen MT" panose="020B0602020104020603" pitchFamily="34" charset="0"/>
                          <a:cs typeface="Calibri" panose="020F0502020204030204" pitchFamily="34" charset="0"/>
                        </a:rPr>
                        <a:t>Football</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cap="none" normalizeH="0" baseline="0">
                          <a:ln>
                            <a:noFill/>
                          </a:ln>
                          <a:effectLst/>
                          <a:latin typeface="Tw Cen MT" panose="020B0602020104020603" pitchFamily="34" charset="0"/>
                          <a:cs typeface="Calibri" panose="020F0502020204030204" pitchFamily="34" charset="0"/>
                        </a:rPr>
                        <a:t>Cross Country </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cap="none" normalizeH="0" baseline="0">
                          <a:ln>
                            <a:noFill/>
                          </a:ln>
                          <a:effectLst/>
                          <a:latin typeface="Tw Cen MT" panose="020B0602020104020603" pitchFamily="34" charset="0"/>
                          <a:cs typeface="Calibri" panose="020F0502020204030204" pitchFamily="34" charset="0"/>
                        </a:rPr>
                        <a:t>Soccer</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400" b="1" u="none" strike="noStrike" cap="none" normalizeH="0" baseline="0">
                          <a:ln>
                            <a:noFill/>
                          </a:ln>
                          <a:effectLst/>
                          <a:latin typeface="Tw Cen MT" panose="020B0602020104020603" pitchFamily="34" charset="0"/>
                          <a:cs typeface="Calibri" panose="020F0502020204030204" pitchFamily="34" charset="0"/>
                        </a:rPr>
                        <a:t>Fast Pitch Softball</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41354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cap="none" normalizeH="0" baseline="0">
                          <a:ln>
                            <a:noFill/>
                          </a:ln>
                          <a:effectLst/>
                          <a:latin typeface="Tw Cen MT" panose="020B0602020104020603" pitchFamily="34" charset="0"/>
                          <a:cs typeface="Calibri" panose="020F0502020204030204" pitchFamily="34" charset="0"/>
                        </a:rPr>
                        <a:t>Volleyball</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cap="none" normalizeH="0" baseline="0">
                          <a:ln>
                            <a:noFill/>
                          </a:ln>
                          <a:effectLst/>
                          <a:latin typeface="Tw Cen MT" panose="020B0602020104020603" pitchFamily="34" charset="0"/>
                          <a:cs typeface="Calibri" panose="020F0502020204030204" pitchFamily="34" charset="0"/>
                        </a:rPr>
                        <a:t>Slow Pitch Softball</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cap="none" normalizeH="0" baseline="0">
                          <a:ln>
                            <a:noFill/>
                          </a:ln>
                          <a:effectLst/>
                          <a:latin typeface="Tw Cen MT" panose="020B0602020104020603" pitchFamily="34" charset="0"/>
                          <a:cs typeface="Calibri" panose="020F0502020204030204" pitchFamily="34" charset="0"/>
                        </a:rPr>
                        <a:t>Drill Team </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400" b="1" u="none" strike="noStrike" cap="none" normalizeH="0" baseline="0">
                          <a:ln>
                            <a:noFill/>
                          </a:ln>
                          <a:effectLst/>
                          <a:latin typeface="Tw Cen MT" panose="020B0602020104020603" pitchFamily="34" charset="0"/>
                          <a:cs typeface="Calibri" panose="020F0502020204030204" pitchFamily="34" charset="0"/>
                        </a:rPr>
                        <a:t>Golf</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41354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cap="none" normalizeH="0" baseline="0">
                          <a:ln>
                            <a:noFill/>
                          </a:ln>
                          <a:effectLst/>
                          <a:latin typeface="Tw Cen MT" panose="020B0602020104020603" pitchFamily="34" charset="0"/>
                          <a:cs typeface="Calibri" panose="020F0502020204030204" pitchFamily="34" charset="0"/>
                        </a:rPr>
                        <a:t>Wrestling</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cap="none" normalizeH="0" baseline="0">
                          <a:ln>
                            <a:noFill/>
                          </a:ln>
                          <a:effectLst/>
                          <a:latin typeface="Tw Cen MT" panose="020B0602020104020603" pitchFamily="34" charset="0"/>
                          <a:cs typeface="Calibri" panose="020F0502020204030204" pitchFamily="34" charset="0"/>
                        </a:rPr>
                        <a:t>Basketball</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cap="none" normalizeH="0" baseline="0">
                          <a:ln>
                            <a:noFill/>
                          </a:ln>
                          <a:effectLst/>
                          <a:latin typeface="Tw Cen MT" panose="020B0602020104020603" pitchFamily="34" charset="0"/>
                          <a:cs typeface="Calibri" panose="020F0502020204030204" pitchFamily="34" charset="0"/>
                        </a:rPr>
                        <a:t>Gymnastics</a:t>
                      </a: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1" i="0" u="none" strike="noStrike" cap="none" normalizeH="0" baseline="0">
                        <a:ln>
                          <a:noFill/>
                        </a:ln>
                        <a:solidFill>
                          <a:schemeClr val="tx1"/>
                        </a:solidFill>
                        <a:effectLst/>
                        <a:latin typeface="Tw Cen MT" panose="020B0602020104020603" pitchFamily="34" charset="0"/>
                        <a:cs typeface="Calibri" panose="020F0502020204030204" pitchFamily="34" charset="0"/>
                      </a:endParaRPr>
                    </a:p>
                  </a:txBody>
                  <a:tcPr marL="76582" marR="76582" marT="38291" marB="3829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633026" y="32469"/>
            <a:ext cx="10520702" cy="1325563"/>
          </a:xfrm>
        </p:spPr>
        <p:txBody>
          <a:bodyPr vert="horz" lIns="91440" tIns="45720" rIns="91440" bIns="45720" rtlCol="0">
            <a:normAutofit/>
          </a:bodyPr>
          <a:lstStyle/>
          <a:p>
            <a:r>
              <a:rPr lang="en-US" sz="5400" b="1">
                <a:solidFill>
                  <a:srgbClr val="FF9900"/>
                </a:solidFill>
                <a:cs typeface="Calibri" panose="020F0502020204030204" pitchFamily="34" charset="0"/>
              </a:rPr>
              <a:t>Examples of Activities &amp; Athletics</a:t>
            </a:r>
          </a:p>
        </p:txBody>
      </p:sp>
      <p:graphicFrame>
        <p:nvGraphicFramePr>
          <p:cNvPr id="4" name="Group 67"/>
          <p:cNvGraphicFramePr>
            <a:graphicFrameLocks noGrp="1"/>
          </p:cNvGraphicFramePr>
          <p:nvPr>
            <p:ph idx="1"/>
            <p:extLst>
              <p:ext uri="{D42A27DB-BD31-4B8C-83A1-F6EECF244321}">
                <p14:modId xmlns:p14="http://schemas.microsoft.com/office/powerpoint/2010/main" val="146114257"/>
              </p:ext>
            </p:extLst>
          </p:nvPr>
        </p:nvGraphicFramePr>
        <p:xfrm>
          <a:off x="309186" y="3660981"/>
          <a:ext cx="11578016" cy="2220810"/>
        </p:xfrm>
        <a:graphic>
          <a:graphicData uri="http://schemas.openxmlformats.org/drawingml/2006/table">
            <a:tbl>
              <a:tblPr bandRow="1">
                <a:tableStyleId>{08FB837D-C827-4EFA-A057-4D05807E0F7C}</a:tableStyleId>
              </a:tblPr>
              <a:tblGrid>
                <a:gridCol w="2894504">
                  <a:extLst>
                    <a:ext uri="{9D8B030D-6E8A-4147-A177-3AD203B41FA5}">
                      <a16:colId xmlns:a16="http://schemas.microsoft.com/office/drawing/2014/main" val="20000"/>
                    </a:ext>
                  </a:extLst>
                </a:gridCol>
                <a:gridCol w="2894504">
                  <a:extLst>
                    <a:ext uri="{9D8B030D-6E8A-4147-A177-3AD203B41FA5}">
                      <a16:colId xmlns:a16="http://schemas.microsoft.com/office/drawing/2014/main" val="20001"/>
                    </a:ext>
                  </a:extLst>
                </a:gridCol>
                <a:gridCol w="2894504">
                  <a:extLst>
                    <a:ext uri="{9D8B030D-6E8A-4147-A177-3AD203B41FA5}">
                      <a16:colId xmlns:a16="http://schemas.microsoft.com/office/drawing/2014/main" val="20002"/>
                    </a:ext>
                  </a:extLst>
                </a:gridCol>
                <a:gridCol w="2894504">
                  <a:extLst>
                    <a:ext uri="{9D8B030D-6E8A-4147-A177-3AD203B41FA5}">
                      <a16:colId xmlns:a16="http://schemas.microsoft.com/office/drawing/2014/main" val="2960290926"/>
                    </a:ext>
                  </a:extLst>
                </a:gridCol>
              </a:tblGrid>
              <a:tr h="42337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solidFill>
                            <a:schemeClr val="tx1"/>
                          </a:solidFill>
                          <a:effectLst/>
                          <a:latin typeface="Tw Cen MT" panose="020B0602020104020603" pitchFamily="34" charset="0"/>
                          <a:cs typeface="Calibri" panose="020F0502020204030204" pitchFamily="34" charset="0"/>
                        </a:rPr>
                        <a:t>Activities</a:t>
                      </a:r>
                      <a:endParaRPr kumimoji="0" lang="en-US" sz="2400" b="1" u="none" strike="noStrike" kern="1200" cap="none" normalizeH="0" baseline="0">
                        <a:ln>
                          <a:noFill/>
                        </a:ln>
                        <a:solidFill>
                          <a:schemeClr val="tx1"/>
                        </a:solidFill>
                        <a:effectLst/>
                        <a:latin typeface="Tw Cen MT" panose="020B0602020104020603" pitchFamily="34" charset="0"/>
                        <a:ea typeface="+mn-ea"/>
                        <a:cs typeface="Calibri" panose="020F0502020204030204" pitchFamily="34" charset="0"/>
                      </a:endParaRP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effectLst/>
                          <a:latin typeface="Tw Cen MT" panose="020B0602020104020603" pitchFamily="34" charset="0"/>
                          <a:cs typeface="Calibri" panose="020F0502020204030204" pitchFamily="34" charset="0"/>
                        </a:rPr>
                        <a:t>9th Leadership</a:t>
                      </a:r>
                      <a:endPar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endParaRP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effectLst/>
                          <a:latin typeface="Tw Cen MT" panose="020B0602020104020603" pitchFamily="34" charset="0"/>
                          <a:cs typeface="Calibri" panose="020F0502020204030204" pitchFamily="34" charset="0"/>
                        </a:rPr>
                        <a:t>Debate Team</a:t>
                      </a:r>
                      <a:endPar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endParaRP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rPr>
                        <a:t>Knitting Club</a:t>
                      </a: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2337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effectLst/>
                          <a:latin typeface="Tw Cen MT" panose="020B0602020104020603" pitchFamily="34" charset="0"/>
                          <a:cs typeface="Calibri" panose="020F0502020204030204" pitchFamily="34" charset="0"/>
                        </a:rPr>
                        <a:t>French Club</a:t>
                      </a:r>
                      <a:endPar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endParaRP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effectLst/>
                          <a:latin typeface="Tw Cen MT" panose="020B0602020104020603" pitchFamily="34" charset="0"/>
                          <a:cs typeface="Calibri" panose="020F0502020204030204" pitchFamily="34" charset="0"/>
                        </a:rPr>
                        <a:t>Spanish Club</a:t>
                      </a:r>
                      <a:endPar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endParaRP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rPr>
                        <a:t>Video Club</a:t>
                      </a: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rPr>
                        <a:t>Games Club</a:t>
                      </a: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42337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effectLst/>
                          <a:latin typeface="Tw Cen MT" panose="020B0602020104020603" pitchFamily="34" charset="0"/>
                          <a:cs typeface="Calibri" panose="020F0502020204030204" pitchFamily="34" charset="0"/>
                        </a:rPr>
                        <a:t>Japanese Club</a:t>
                      </a:r>
                      <a:endPar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endParaRP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effectLst/>
                          <a:latin typeface="Tw Cen MT" panose="020B0602020104020603" pitchFamily="34" charset="0"/>
                          <a:cs typeface="Calibri" panose="020F0502020204030204" pitchFamily="34" charset="0"/>
                        </a:rPr>
                        <a:t>Drama Club</a:t>
                      </a:r>
                      <a:endPar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endParaRP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rPr>
                        <a:t>CyberPatriots</a:t>
                      </a: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rPr>
                        <a:t>Spectrum</a:t>
                      </a: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42337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effectLst/>
                          <a:latin typeface="Tw Cen MT" panose="020B0602020104020603" pitchFamily="34" charset="0"/>
                          <a:cs typeface="Calibri" panose="020F0502020204030204" pitchFamily="34" charset="0"/>
                        </a:rPr>
                        <a:t>Key Club</a:t>
                      </a:r>
                      <a:endPar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endParaRP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rPr>
                        <a:t>Sports Med Club</a:t>
                      </a: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rPr>
                        <a:t>Chess Club</a:t>
                      </a: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rPr>
                        <a:t>Environmental Club</a:t>
                      </a: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42337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400" b="1" u="none" strike="noStrike" kern="1200" cap="none" normalizeH="0" baseline="0" err="1">
                          <a:ln>
                            <a:noFill/>
                          </a:ln>
                          <a:effectLst/>
                          <a:latin typeface="Tw Cen MT" panose="020B0602020104020603" pitchFamily="34" charset="0"/>
                          <a:cs typeface="Calibri" panose="020F0502020204030204" pitchFamily="34" charset="0"/>
                        </a:rPr>
                        <a:t>Nat’l</a:t>
                      </a:r>
                      <a:r>
                        <a:rPr kumimoji="0" lang="en-US" sz="2400" b="1" u="none" strike="noStrike" kern="1200" cap="none" normalizeH="0" baseline="0">
                          <a:ln>
                            <a:noFill/>
                          </a:ln>
                          <a:effectLst/>
                          <a:latin typeface="Tw Cen MT" panose="020B0602020104020603" pitchFamily="34" charset="0"/>
                          <a:cs typeface="Calibri" panose="020F0502020204030204" pitchFamily="34" charset="0"/>
                        </a:rPr>
                        <a:t> Honor Society</a:t>
                      </a:r>
                      <a:endPar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endParaRP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u="none" strike="noStrike" kern="1200" cap="none" normalizeH="0" baseline="0">
                          <a:ln>
                            <a:noFill/>
                          </a:ln>
                          <a:effectLst/>
                          <a:latin typeface="Tw Cen MT" panose="020B0602020104020603" pitchFamily="34" charset="0"/>
                          <a:cs typeface="Calibri" panose="020F0502020204030204" pitchFamily="34" charset="0"/>
                        </a:rPr>
                        <a:t>DECA</a:t>
                      </a:r>
                      <a:endPar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endParaRP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400" b="1" u="none" strike="noStrike" kern="1200" cap="none" normalizeH="0" baseline="0">
                          <a:ln>
                            <a:noFill/>
                          </a:ln>
                          <a:effectLst/>
                          <a:latin typeface="Tw Cen MT" panose="020B0602020104020603" pitchFamily="34" charset="0"/>
                          <a:cs typeface="Calibri" panose="020F0502020204030204" pitchFamily="34" charset="0"/>
                        </a:rPr>
                        <a:t>Knowledge Bowl</a:t>
                      </a:r>
                      <a:endPar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endParaRP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400" b="1" u="none" strike="noStrike" kern="1200" cap="none" normalizeH="0" baseline="0">
                          <a:ln>
                            <a:noFill/>
                          </a:ln>
                          <a:solidFill>
                            <a:schemeClr val="dk1"/>
                          </a:solidFill>
                          <a:effectLst/>
                          <a:latin typeface="Tw Cen MT" panose="020B0602020104020603" pitchFamily="34" charset="0"/>
                          <a:ea typeface="+mn-ea"/>
                          <a:cs typeface="Calibri" panose="020F0502020204030204" pitchFamily="34" charset="0"/>
                        </a:rPr>
                        <a:t>Future Health Pros</a:t>
                      </a:r>
                    </a:p>
                  </a:txBody>
                  <a:tcPr marL="97550" marR="97550" marT="39201" marB="3920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tx1"/>
                    </a:solidFill>
                  </a:tcPr>
                </a:tc>
                <a:extLst>
                  <a:ext uri="{0D108BD9-81ED-4DB2-BD59-A6C34878D82A}">
                    <a16:rowId xmlns:a16="http://schemas.microsoft.com/office/drawing/2014/main" val="1690015693"/>
                  </a:ext>
                </a:extLst>
              </a:tr>
            </a:tbl>
          </a:graphicData>
        </a:graphic>
      </p:graphicFrame>
    </p:spTree>
    <p:extLst>
      <p:ext uri="{BB962C8B-B14F-4D97-AF65-F5344CB8AC3E}">
        <p14:creationId xmlns:p14="http://schemas.microsoft.com/office/powerpoint/2010/main" val="10658722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026" y="16000"/>
            <a:ext cx="10520702" cy="1325563"/>
          </a:xfrm>
        </p:spPr>
        <p:txBody>
          <a:bodyPr vert="horz" lIns="91440" tIns="45720" rIns="91440" bIns="45720" rtlCol="0">
            <a:normAutofit/>
          </a:bodyPr>
          <a:lstStyle/>
          <a:p>
            <a:r>
              <a:rPr lang="en-US" sz="5400" b="1">
                <a:solidFill>
                  <a:srgbClr val="FF9900"/>
                </a:solidFill>
                <a:cs typeface="Calibri" panose="020F0502020204030204" pitchFamily="34" charset="0"/>
              </a:rPr>
              <a:t>Parent Connections</a:t>
            </a:r>
          </a:p>
        </p:txBody>
      </p:sp>
      <p:sp>
        <p:nvSpPr>
          <p:cNvPr id="3" name="Content Placeholder 2"/>
          <p:cNvSpPr>
            <a:spLocks noGrp="1"/>
          </p:cNvSpPr>
          <p:nvPr>
            <p:ph idx="1"/>
          </p:nvPr>
        </p:nvSpPr>
        <p:spPr>
          <a:xfrm>
            <a:off x="575064" y="1608160"/>
            <a:ext cx="10515598" cy="4154361"/>
          </a:xfrm>
        </p:spPr>
        <p:txBody>
          <a:bodyPr>
            <a:noAutofit/>
          </a:bodyPr>
          <a:lstStyle/>
          <a:p>
            <a:pPr marL="457200" indent="-457200">
              <a:spcBef>
                <a:spcPts val="0"/>
              </a:spcBef>
              <a:spcAft>
                <a:spcPts val="600"/>
              </a:spcAft>
              <a:buFont typeface="Wingdings" panose="05000000000000000000" pitchFamily="2" charset="2"/>
              <a:buChar char="§"/>
              <a:defRPr/>
            </a:pPr>
            <a:r>
              <a:rPr lang="en-US" sz="3600">
                <a:latin typeface="Tw Cen MT" panose="020B0602020104020603" pitchFamily="34" charset="0"/>
                <a:cs typeface="Calibri" panose="020F0502020204030204" pitchFamily="34" charset="0"/>
              </a:rPr>
              <a:t>Boosters: Athletic/Activity supporters </a:t>
            </a:r>
          </a:p>
          <a:p>
            <a:pPr marL="457200" indent="-457200">
              <a:spcBef>
                <a:spcPts val="0"/>
              </a:spcBef>
              <a:spcAft>
                <a:spcPts val="600"/>
              </a:spcAft>
              <a:buFont typeface="Wingdings" panose="05000000000000000000" pitchFamily="2" charset="2"/>
              <a:buChar char="§"/>
              <a:defRPr/>
            </a:pPr>
            <a:r>
              <a:rPr lang="en-US" sz="3600">
                <a:latin typeface="Tw Cen MT" panose="020B0602020104020603" pitchFamily="34" charset="0"/>
                <a:cs typeface="Calibri" panose="020F0502020204030204" pitchFamily="34" charset="0"/>
              </a:rPr>
              <a:t>LCMPA: Band/Orchestra/Choir parent group</a:t>
            </a:r>
          </a:p>
          <a:p>
            <a:pPr marL="457200" indent="-457200">
              <a:spcBef>
                <a:spcPts val="0"/>
              </a:spcBef>
              <a:spcAft>
                <a:spcPts val="600"/>
              </a:spcAft>
              <a:buFont typeface="Wingdings" panose="05000000000000000000" pitchFamily="2" charset="2"/>
              <a:buChar char="§"/>
              <a:defRPr/>
            </a:pPr>
            <a:r>
              <a:rPr lang="en-US" sz="3600">
                <a:latin typeface="Tw Cen MT" panose="020B0602020104020603" pitchFamily="34" charset="0"/>
                <a:cs typeface="Calibri" panose="020F0502020204030204" pitchFamily="34" charset="0"/>
              </a:rPr>
              <a:t>STAGE: Drama parent group</a:t>
            </a:r>
          </a:p>
          <a:p>
            <a:pPr marL="457200" indent="-457200">
              <a:spcBef>
                <a:spcPts val="0"/>
              </a:spcBef>
              <a:spcAft>
                <a:spcPts val="600"/>
              </a:spcAft>
              <a:buFont typeface="Wingdings" panose="05000000000000000000" pitchFamily="2" charset="2"/>
              <a:buChar char="§"/>
              <a:defRPr/>
            </a:pPr>
            <a:r>
              <a:rPr lang="en-US" sz="3600">
                <a:latin typeface="Tw Cen MT" panose="020B0602020104020603" pitchFamily="34" charset="0"/>
                <a:cs typeface="Calibri" panose="020F0502020204030204" pitchFamily="34" charset="0"/>
              </a:rPr>
              <a:t>Parent Advisory Group</a:t>
            </a:r>
          </a:p>
          <a:p>
            <a:pPr marL="457200" indent="-457200">
              <a:spcBef>
                <a:spcPts val="0"/>
              </a:spcBef>
              <a:spcAft>
                <a:spcPts val="600"/>
              </a:spcAft>
              <a:buFont typeface="Wingdings" panose="05000000000000000000" pitchFamily="2" charset="2"/>
              <a:buChar char="§"/>
              <a:defRPr/>
            </a:pPr>
            <a:r>
              <a:rPr lang="en-US" sz="3600">
                <a:latin typeface="Tw Cen MT" panose="020B0602020104020603" pitchFamily="34" charset="0"/>
                <a:cs typeface="Calibri" panose="020F0502020204030204" pitchFamily="34" charset="0"/>
              </a:rPr>
              <a:t>Visit www.lctigers.com for school info</a:t>
            </a:r>
          </a:p>
          <a:p>
            <a:pPr marL="457200" indent="-457200">
              <a:spcBef>
                <a:spcPts val="0"/>
              </a:spcBef>
              <a:spcAft>
                <a:spcPts val="600"/>
              </a:spcAft>
              <a:buFont typeface="Wingdings" panose="05000000000000000000" pitchFamily="2" charset="2"/>
              <a:buChar char="§"/>
              <a:defRPr/>
            </a:pPr>
            <a:r>
              <a:rPr lang="en-US" sz="3600">
                <a:latin typeface="Tw Cen MT" panose="020B0602020104020603" pitchFamily="34" charset="0"/>
                <a:cs typeface="Calibri" panose="020F0502020204030204" pitchFamily="34" charset="0"/>
              </a:rPr>
              <a:t>Follow us on Facebook</a:t>
            </a:r>
          </a:p>
          <a:p>
            <a:pPr marL="457200" indent="-457200">
              <a:spcBef>
                <a:spcPts val="0"/>
              </a:spcBef>
              <a:spcAft>
                <a:spcPts val="600"/>
              </a:spcAft>
              <a:buFont typeface="Wingdings" panose="05000000000000000000" pitchFamily="2" charset="2"/>
              <a:buChar char="§"/>
              <a:defRPr/>
            </a:pPr>
            <a:r>
              <a:rPr lang="en-US" sz="3600">
                <a:latin typeface="Tw Cen MT" panose="020B0602020104020603" pitchFamily="34" charset="0"/>
                <a:cs typeface="Calibri" panose="020F0502020204030204" pitchFamily="34" charset="0"/>
              </a:rPr>
              <a:t>Join the “LC News You Can Use” email group</a:t>
            </a:r>
          </a:p>
          <a:p>
            <a:pPr marL="457200" indent="-457200">
              <a:spcBef>
                <a:spcPts val="0"/>
              </a:spcBef>
              <a:spcAft>
                <a:spcPts val="600"/>
              </a:spcAft>
              <a:buFont typeface="Wingdings" panose="05000000000000000000" pitchFamily="2" charset="2"/>
              <a:buChar char="§"/>
              <a:defRPr/>
            </a:pPr>
            <a:r>
              <a:rPr lang="en-US" sz="3600">
                <a:latin typeface="Tw Cen MT" panose="020B0602020104020603" pitchFamily="34" charset="0"/>
                <a:cs typeface="Calibri" panose="020F0502020204030204" pitchFamily="34" charset="0"/>
              </a:rPr>
              <a:t>Make sure you are PowerSchool savvy!</a:t>
            </a:r>
          </a:p>
        </p:txBody>
      </p:sp>
    </p:spTree>
    <p:extLst>
      <p:ext uri="{BB962C8B-B14F-4D97-AF65-F5344CB8AC3E}">
        <p14:creationId xmlns:p14="http://schemas.microsoft.com/office/powerpoint/2010/main" val="90003642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026" y="16000"/>
            <a:ext cx="10520702" cy="1325563"/>
          </a:xfrm>
        </p:spPr>
        <p:txBody>
          <a:bodyPr vert="horz" lIns="91440" tIns="45720" rIns="91440" bIns="45720" rtlCol="0">
            <a:normAutofit/>
          </a:bodyPr>
          <a:lstStyle/>
          <a:p>
            <a:r>
              <a:rPr lang="en-US" sz="5400" b="1">
                <a:solidFill>
                  <a:srgbClr val="FF9900"/>
                </a:solidFill>
                <a:cs typeface="Calibri" panose="020F0502020204030204" pitchFamily="34" charset="0"/>
              </a:rPr>
              <a:t>Choice Transfer Requests</a:t>
            </a:r>
          </a:p>
        </p:txBody>
      </p:sp>
      <p:sp>
        <p:nvSpPr>
          <p:cNvPr id="3" name="Content Placeholder 2"/>
          <p:cNvSpPr>
            <a:spLocks noGrp="1"/>
          </p:cNvSpPr>
          <p:nvPr>
            <p:ph idx="1"/>
          </p:nvPr>
        </p:nvSpPr>
        <p:spPr>
          <a:xfrm>
            <a:off x="633026" y="1588425"/>
            <a:ext cx="10515598" cy="4154361"/>
          </a:xfrm>
        </p:spPr>
        <p:txBody>
          <a:bodyPr>
            <a:normAutofit/>
          </a:bodyPr>
          <a:lstStyle/>
          <a:p>
            <a:pPr marL="457200" indent="-457200">
              <a:spcBef>
                <a:spcPts val="0"/>
              </a:spcBef>
              <a:spcAft>
                <a:spcPts val="600"/>
              </a:spcAft>
              <a:buFont typeface="Wingdings" panose="05000000000000000000" pitchFamily="2" charset="2"/>
              <a:buChar char="§"/>
              <a:defRPr/>
            </a:pPr>
            <a:r>
              <a:rPr lang="en-US" sz="3600">
                <a:latin typeface="Tw Cen MT" panose="020B0602020104020603" pitchFamily="34" charset="0"/>
                <a:cs typeface="Calibri" panose="020F0502020204030204" pitchFamily="34" charset="0"/>
              </a:rPr>
              <a:t>All transfer requests are handled at the district level using an online portal</a:t>
            </a:r>
          </a:p>
          <a:p>
            <a:pPr marL="457200" indent="-457200">
              <a:spcBef>
                <a:spcPts val="0"/>
              </a:spcBef>
              <a:spcAft>
                <a:spcPts val="600"/>
              </a:spcAft>
              <a:buFont typeface="Wingdings" panose="05000000000000000000" pitchFamily="2" charset="2"/>
              <a:buChar char="§"/>
              <a:defRPr/>
            </a:pPr>
            <a:r>
              <a:rPr lang="en-US" sz="3600">
                <a:latin typeface="Tw Cen MT" panose="020B0602020104020603" pitchFamily="34" charset="0"/>
                <a:cs typeface="Calibri" panose="020F0502020204030204" pitchFamily="34" charset="0"/>
              </a:rPr>
              <a:t>If you haven’t yet applied, there is still time, but do not wait too long - the deadline is February 15 for round 1</a:t>
            </a:r>
          </a:p>
          <a:p>
            <a:pPr marL="457200" indent="-457200">
              <a:spcBef>
                <a:spcPts val="0"/>
              </a:spcBef>
              <a:spcAft>
                <a:spcPts val="600"/>
              </a:spcAft>
              <a:buFont typeface="Wingdings" panose="05000000000000000000" pitchFamily="2" charset="2"/>
              <a:buChar char="§"/>
              <a:defRPr/>
            </a:pPr>
            <a:r>
              <a:rPr lang="en-US" sz="3600">
                <a:latin typeface="Tw Cen MT" panose="020B0602020104020603" pitchFamily="34" charset="0"/>
                <a:cs typeface="Calibri" panose="020F0502020204030204" pitchFamily="34" charset="0"/>
              </a:rPr>
              <a:t>Within a week of the portal closing, we’ll begin making acceptance contacts!</a:t>
            </a:r>
          </a:p>
        </p:txBody>
      </p:sp>
    </p:spTree>
    <p:extLst>
      <p:ext uri="{BB962C8B-B14F-4D97-AF65-F5344CB8AC3E}">
        <p14:creationId xmlns:p14="http://schemas.microsoft.com/office/powerpoint/2010/main" val="154277039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64"/>
        <p:cNvGrpSpPr/>
        <p:nvPr/>
      </p:nvGrpSpPr>
      <p:grpSpPr>
        <a:xfrm>
          <a:off x="0" y="0"/>
          <a:ext cx="0" cy="0"/>
          <a:chOff x="0" y="0"/>
          <a:chExt cx="0" cy="0"/>
        </a:xfrm>
      </p:grpSpPr>
      <p:pic>
        <p:nvPicPr>
          <p:cNvPr id="168" name="Google Shape;168;p29"/>
          <p:cNvPicPr preferRelativeResize="0"/>
          <p:nvPr/>
        </p:nvPicPr>
        <p:blipFill rotWithShape="1">
          <a:blip r:embed="rId3"/>
          <a:srcRect t="6569" r="9093" b="10954"/>
          <a:stretch/>
        </p:blipFill>
        <p:spPr>
          <a:xfrm flipH="1">
            <a:off x="2562726" y="1"/>
            <a:ext cx="9629274" cy="6857999"/>
          </a:xfrm>
          <a:prstGeom prst="rect">
            <a:avLst/>
          </a:prstGeom>
          <a:noFill/>
        </p:spPr>
      </p:pic>
      <p:sp>
        <p:nvSpPr>
          <p:cNvPr id="173" name="Freeform: Shape 172">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Google Shape;165;p29"/>
          <p:cNvSpPr txBox="1">
            <a:spLocks noGrp="1"/>
          </p:cNvSpPr>
          <p:nvPr>
            <p:ph type="ctrTitle"/>
          </p:nvPr>
        </p:nvSpPr>
        <p:spPr>
          <a:xfrm>
            <a:off x="-101889" y="3124676"/>
            <a:ext cx="3879232" cy="2248122"/>
          </a:xfrm>
          <a:prstGeom prst="rect">
            <a:avLst/>
          </a:prstGeom>
        </p:spPr>
        <p:txBody>
          <a:bodyPr spcFirstLastPara="1" vert="horz" lIns="121900" tIns="121900" rIns="121900" bIns="121900" rtlCol="0" anchor="b" anchorCtr="0">
            <a:noAutofit/>
          </a:bodyPr>
          <a:lstStyle/>
          <a:p>
            <a:pPr indent="12192">
              <a:spcBef>
                <a:spcPts val="0"/>
              </a:spcBef>
            </a:pPr>
            <a:r>
              <a:rPr lang="en-US" sz="5400" b="1">
                <a:solidFill>
                  <a:srgbClr val="FF9900"/>
                </a:solidFill>
                <a:effectLst>
                  <a:outerShdw blurRad="38100" dist="38100" dir="2700000" algn="tl">
                    <a:srgbClr val="000000">
                      <a:alpha val="43137"/>
                    </a:srgbClr>
                  </a:outerShdw>
                </a:effectLst>
                <a:latin typeface="Garamond" panose="02020404030301010803" pitchFamily="18" charset="0"/>
                <a:cs typeface="Calibri" panose="020F0502020204030204" pitchFamily="34" charset="0"/>
              </a:rPr>
              <a:t>LC</a:t>
            </a:r>
            <a:br>
              <a:rPr lang="en-US" sz="5400" b="1">
                <a:solidFill>
                  <a:srgbClr val="FF9900"/>
                </a:solidFill>
                <a:effectLst>
                  <a:outerShdw blurRad="38100" dist="38100" dir="2700000" algn="tl">
                    <a:srgbClr val="000000">
                      <a:alpha val="43137"/>
                    </a:srgbClr>
                  </a:outerShdw>
                </a:effectLst>
                <a:latin typeface="Garamond" panose="02020404030301010803" pitchFamily="18" charset="0"/>
                <a:cs typeface="Calibri" panose="020F0502020204030204" pitchFamily="34" charset="0"/>
              </a:rPr>
            </a:br>
            <a:r>
              <a:rPr lang="en-US" sz="5400" b="1">
                <a:solidFill>
                  <a:srgbClr val="FF9900"/>
                </a:solidFill>
                <a:effectLst>
                  <a:outerShdw blurRad="38100" dist="38100" dir="2700000" algn="tl">
                    <a:srgbClr val="000000">
                      <a:alpha val="43137"/>
                    </a:srgbClr>
                  </a:outerShdw>
                </a:effectLst>
                <a:latin typeface="Garamond" panose="02020404030301010803" pitchFamily="18" charset="0"/>
                <a:cs typeface="Calibri" panose="020F0502020204030204" pitchFamily="34" charset="0"/>
              </a:rPr>
              <a:t>9th </a:t>
            </a:r>
            <a:br>
              <a:rPr lang="en-US" sz="5400" b="1">
                <a:solidFill>
                  <a:srgbClr val="FF9900"/>
                </a:solidFill>
                <a:effectLst>
                  <a:outerShdw blurRad="38100" dist="38100" dir="2700000" algn="tl">
                    <a:srgbClr val="000000">
                      <a:alpha val="43137"/>
                    </a:srgbClr>
                  </a:outerShdw>
                </a:effectLst>
                <a:latin typeface="Garamond" panose="02020404030301010803" pitchFamily="18" charset="0"/>
                <a:cs typeface="Calibri" panose="020F0502020204030204" pitchFamily="34" charset="0"/>
              </a:rPr>
            </a:br>
            <a:r>
              <a:rPr lang="en-US" sz="5400" b="1">
                <a:solidFill>
                  <a:srgbClr val="FF9900"/>
                </a:solidFill>
                <a:effectLst>
                  <a:outerShdw blurRad="38100" dist="38100" dir="2700000" algn="tl">
                    <a:srgbClr val="000000">
                      <a:alpha val="43137"/>
                    </a:srgbClr>
                  </a:outerShdw>
                </a:effectLst>
                <a:latin typeface="Garamond" panose="02020404030301010803" pitchFamily="18" charset="0"/>
                <a:cs typeface="Calibri" panose="020F0502020204030204" pitchFamily="34" charset="0"/>
              </a:rPr>
              <a:t>Grade</a:t>
            </a:r>
            <a:br>
              <a:rPr lang="en-US" sz="5400" b="1">
                <a:solidFill>
                  <a:srgbClr val="FF9900"/>
                </a:solidFill>
                <a:effectLst>
                  <a:outerShdw blurRad="38100" dist="38100" dir="2700000" algn="tl">
                    <a:srgbClr val="000000">
                      <a:alpha val="43137"/>
                    </a:srgbClr>
                  </a:outerShdw>
                </a:effectLst>
                <a:latin typeface="Garamond" panose="02020404030301010803" pitchFamily="18" charset="0"/>
                <a:cs typeface="Calibri" panose="020F0502020204030204" pitchFamily="34" charset="0"/>
              </a:rPr>
            </a:br>
            <a:r>
              <a:rPr lang="en-US" sz="5400" b="1">
                <a:solidFill>
                  <a:srgbClr val="FF9900"/>
                </a:solidFill>
                <a:effectLst>
                  <a:outerShdw blurRad="38100" dist="38100" dir="2700000" algn="tl">
                    <a:srgbClr val="000000">
                      <a:alpha val="43137"/>
                    </a:srgbClr>
                  </a:outerShdw>
                </a:effectLst>
                <a:latin typeface="Garamond" panose="02020404030301010803" pitchFamily="18" charset="0"/>
                <a:cs typeface="Calibri" panose="020F0502020204030204" pitchFamily="34" charset="0"/>
              </a:rPr>
              <a:t>Course</a:t>
            </a:r>
            <a:br>
              <a:rPr lang="en-US" sz="5400" b="1">
                <a:solidFill>
                  <a:srgbClr val="FF9900"/>
                </a:solidFill>
                <a:effectLst>
                  <a:outerShdw blurRad="38100" dist="38100" dir="2700000" algn="tl">
                    <a:srgbClr val="000000">
                      <a:alpha val="43137"/>
                    </a:srgbClr>
                  </a:outerShdw>
                </a:effectLst>
                <a:latin typeface="Garamond" panose="02020404030301010803" pitchFamily="18" charset="0"/>
                <a:cs typeface="Calibri" panose="020F0502020204030204" pitchFamily="34" charset="0"/>
              </a:rPr>
            </a:br>
            <a:r>
              <a:rPr lang="en-US" sz="5400" b="1">
                <a:solidFill>
                  <a:srgbClr val="FF9900"/>
                </a:solidFill>
                <a:effectLst>
                  <a:outerShdw blurRad="38100" dist="38100" dir="2700000" algn="tl">
                    <a:srgbClr val="000000">
                      <a:alpha val="43137"/>
                    </a:srgbClr>
                  </a:outerShdw>
                </a:effectLst>
                <a:latin typeface="Garamond" panose="02020404030301010803" pitchFamily="18" charset="0"/>
                <a:cs typeface="Calibri" panose="020F0502020204030204" pitchFamily="34" charset="0"/>
              </a:rPr>
              <a:t>Offerings</a:t>
            </a:r>
          </a:p>
        </p:txBody>
      </p:sp>
      <p:sp>
        <p:nvSpPr>
          <p:cNvPr id="167" name="Google Shape;167;p29"/>
          <p:cNvSpPr/>
          <p:nvPr/>
        </p:nvSpPr>
        <p:spPr>
          <a:xfrm>
            <a:off x="12979667" y="10240600"/>
            <a:ext cx="35500" cy="35500"/>
          </a:xfrm>
          <a:custGeom>
            <a:avLst/>
            <a:gdLst/>
            <a:ahLst/>
            <a:cxnLst/>
            <a:rect l="l" t="t" r="r" b="b"/>
            <a:pathLst>
              <a:path w="1065" h="1065" extrusionOk="0">
                <a:moveTo>
                  <a:pt x="517" y="1"/>
                </a:moveTo>
                <a:cubicBezTo>
                  <a:pt x="213" y="1"/>
                  <a:pt x="0" y="244"/>
                  <a:pt x="0" y="548"/>
                </a:cubicBezTo>
                <a:cubicBezTo>
                  <a:pt x="0" y="852"/>
                  <a:pt x="213" y="1064"/>
                  <a:pt x="517" y="1064"/>
                </a:cubicBezTo>
                <a:cubicBezTo>
                  <a:pt x="821" y="1064"/>
                  <a:pt x="1064" y="852"/>
                  <a:pt x="1064" y="548"/>
                </a:cubicBezTo>
                <a:cubicBezTo>
                  <a:pt x="1064" y="274"/>
                  <a:pt x="821" y="1"/>
                  <a:pt x="517" y="1"/>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C0117248-4399-6957-49D7-7D12B8B517C0}"/>
              </a:ext>
            </a:extLst>
          </p:cNvPr>
          <p:cNvSpPr>
            <a:spLocks noGrp="1"/>
          </p:cNvSpPr>
          <p:nvPr>
            <p:ph type="title"/>
          </p:nvPr>
        </p:nvSpPr>
        <p:spPr>
          <a:xfrm>
            <a:off x="587584" y="233074"/>
            <a:ext cx="10806234" cy="2249424"/>
          </a:xfrm>
        </p:spPr>
        <p:txBody>
          <a:bodyPr vert="horz" lIns="91440" tIns="45720" rIns="91440" bIns="45720" rtlCol="0" anchor="t">
            <a:noAutofit/>
          </a:bodyPr>
          <a:lstStyle/>
          <a:p>
            <a:pPr>
              <a:spcBef>
                <a:spcPct val="0"/>
              </a:spcBef>
            </a:pPr>
            <a:r>
              <a:rPr lang="en-US" sz="5400" b="1">
                <a:solidFill>
                  <a:srgbClr val="FF9900"/>
                </a:solidFill>
                <a:cs typeface="Calibri" panose="020F0502020204030204" pitchFamily="34" charset="0"/>
              </a:rPr>
              <a:t>Graduation Requirements</a:t>
            </a:r>
          </a:p>
        </p:txBody>
      </p:sp>
      <p:graphicFrame>
        <p:nvGraphicFramePr>
          <p:cNvPr id="11" name="Table 10">
            <a:extLst>
              <a:ext uri="{FF2B5EF4-FFF2-40B4-BE49-F238E27FC236}">
                <a16:creationId xmlns:a16="http://schemas.microsoft.com/office/drawing/2014/main" id="{9645C5F4-13CC-B89E-B9B8-28137ADBE946}"/>
              </a:ext>
            </a:extLst>
          </p:cNvPr>
          <p:cNvGraphicFramePr>
            <a:graphicFrameLocks noGrp="1"/>
          </p:cNvGraphicFramePr>
          <p:nvPr>
            <p:extLst>
              <p:ext uri="{D42A27DB-BD31-4B8C-83A1-F6EECF244321}">
                <p14:modId xmlns:p14="http://schemas.microsoft.com/office/powerpoint/2010/main" val="2399778150"/>
              </p:ext>
            </p:extLst>
          </p:nvPr>
        </p:nvGraphicFramePr>
        <p:xfrm>
          <a:off x="715019" y="1174086"/>
          <a:ext cx="9886521" cy="5450840"/>
        </p:xfrm>
        <a:graphic>
          <a:graphicData uri="http://schemas.openxmlformats.org/drawingml/2006/table">
            <a:tbl>
              <a:tblPr firstRow="1" firstCol="1" bandRow="1">
                <a:tableStyleId>{5C22544A-7EE6-4342-B048-85BDC9FD1C3A}</a:tableStyleId>
              </a:tblPr>
              <a:tblGrid>
                <a:gridCol w="3164108">
                  <a:extLst>
                    <a:ext uri="{9D8B030D-6E8A-4147-A177-3AD203B41FA5}">
                      <a16:colId xmlns:a16="http://schemas.microsoft.com/office/drawing/2014/main" val="930264526"/>
                    </a:ext>
                  </a:extLst>
                </a:gridCol>
                <a:gridCol w="3246511">
                  <a:extLst>
                    <a:ext uri="{9D8B030D-6E8A-4147-A177-3AD203B41FA5}">
                      <a16:colId xmlns:a16="http://schemas.microsoft.com/office/drawing/2014/main" val="710721431"/>
                    </a:ext>
                  </a:extLst>
                </a:gridCol>
                <a:gridCol w="3475902">
                  <a:extLst>
                    <a:ext uri="{9D8B030D-6E8A-4147-A177-3AD203B41FA5}">
                      <a16:colId xmlns:a16="http://schemas.microsoft.com/office/drawing/2014/main" val="3275168785"/>
                    </a:ext>
                  </a:extLst>
                </a:gridCol>
              </a:tblGrid>
              <a:tr h="506070">
                <a:tc>
                  <a:txBody>
                    <a:bodyPr/>
                    <a:lstStyle/>
                    <a:p>
                      <a:pPr marL="0" marR="0" algn="ctr">
                        <a:lnSpc>
                          <a:spcPct val="107000"/>
                        </a:lnSpc>
                        <a:spcBef>
                          <a:spcPts val="0"/>
                        </a:spcBef>
                        <a:spcAft>
                          <a:spcPts val="0"/>
                        </a:spcAft>
                      </a:pPr>
                      <a:r>
                        <a:rPr lang="en-US" sz="2800">
                          <a:solidFill>
                            <a:schemeClr val="bg1"/>
                          </a:solidFill>
                          <a:effectLst/>
                          <a:latin typeface="Tw Cen MT" panose="020B0602020104020603" pitchFamily="34" charset="0"/>
                          <a:cs typeface="Calibri" panose="020F0502020204030204" pitchFamily="34" charset="0"/>
                        </a:rPr>
                        <a:t>Category</a:t>
                      </a:r>
                      <a:endParaRPr lang="en-US" sz="28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800">
                          <a:solidFill>
                            <a:schemeClr val="bg1"/>
                          </a:solidFill>
                          <a:effectLst/>
                          <a:latin typeface="Tw Cen MT" panose="020B0602020104020603" pitchFamily="34" charset="0"/>
                          <a:cs typeface="Calibri" panose="020F0502020204030204" pitchFamily="34" charset="0"/>
                        </a:rPr>
                        <a:t>24.0 Required</a:t>
                      </a:r>
                      <a:endParaRPr lang="en-US" sz="28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800">
                          <a:solidFill>
                            <a:schemeClr val="bg1"/>
                          </a:solidFill>
                          <a:effectLst/>
                          <a:latin typeface="Tw Cen MT" panose="020B0602020104020603" pitchFamily="34" charset="0"/>
                          <a:cs typeface="Calibri" panose="020F0502020204030204" pitchFamily="34" charset="0"/>
                        </a:rPr>
                        <a:t>24.0+ Recommended</a:t>
                      </a:r>
                      <a:endParaRPr lang="en-US" sz="28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52233089"/>
                  </a:ext>
                </a:extLst>
              </a:tr>
              <a:tr h="494477">
                <a:tc>
                  <a:txBody>
                    <a:bodyPr/>
                    <a:lstStyle/>
                    <a:p>
                      <a:pPr marL="0" marR="0" algn="ctr">
                        <a:lnSpc>
                          <a:spcPct val="107000"/>
                        </a:lnSpc>
                        <a:spcBef>
                          <a:spcPts val="0"/>
                        </a:spcBef>
                        <a:spcAft>
                          <a:spcPts val="0"/>
                        </a:spcAft>
                      </a:pPr>
                      <a:r>
                        <a:rPr lang="en-US" sz="2800">
                          <a:solidFill>
                            <a:schemeClr val="bg1"/>
                          </a:solidFill>
                          <a:effectLst/>
                          <a:latin typeface="Tw Cen MT" panose="020B0602020104020603" pitchFamily="34" charset="0"/>
                          <a:cs typeface="Calibri" panose="020F0502020204030204" pitchFamily="34" charset="0"/>
                        </a:rPr>
                        <a:t>English</a:t>
                      </a:r>
                      <a:endParaRPr lang="en-US" sz="28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4.0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4.0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692525764"/>
                  </a:ext>
                </a:extLst>
              </a:tr>
              <a:tr h="494477">
                <a:tc>
                  <a:txBody>
                    <a:bodyPr/>
                    <a:lstStyle/>
                    <a:p>
                      <a:pPr marL="0" marR="0" algn="ctr">
                        <a:lnSpc>
                          <a:spcPct val="107000"/>
                        </a:lnSpc>
                        <a:spcBef>
                          <a:spcPts val="0"/>
                        </a:spcBef>
                        <a:spcAft>
                          <a:spcPts val="0"/>
                        </a:spcAft>
                      </a:pPr>
                      <a:r>
                        <a:rPr lang="en-US" sz="2800">
                          <a:solidFill>
                            <a:schemeClr val="bg1"/>
                          </a:solidFill>
                          <a:effectLst/>
                          <a:latin typeface="Tw Cen MT" panose="020B0602020104020603" pitchFamily="34" charset="0"/>
                          <a:cs typeface="Calibri" panose="020F0502020204030204" pitchFamily="34" charset="0"/>
                        </a:rPr>
                        <a:t>Social Studies</a:t>
                      </a:r>
                      <a:endParaRPr lang="en-US" sz="28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3.0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3.0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663167197"/>
                  </a:ext>
                </a:extLst>
              </a:tr>
              <a:tr h="494477">
                <a:tc>
                  <a:txBody>
                    <a:bodyPr/>
                    <a:lstStyle/>
                    <a:p>
                      <a:pPr marL="0" marR="0" algn="ctr">
                        <a:lnSpc>
                          <a:spcPct val="107000"/>
                        </a:lnSpc>
                        <a:spcBef>
                          <a:spcPts val="0"/>
                        </a:spcBef>
                        <a:spcAft>
                          <a:spcPts val="0"/>
                        </a:spcAft>
                      </a:pPr>
                      <a:r>
                        <a:rPr lang="en-US" sz="2800">
                          <a:solidFill>
                            <a:schemeClr val="bg1"/>
                          </a:solidFill>
                          <a:effectLst/>
                          <a:latin typeface="Tw Cen MT" panose="020B0602020104020603" pitchFamily="34" charset="0"/>
                          <a:cs typeface="Calibri" panose="020F0502020204030204" pitchFamily="34" charset="0"/>
                        </a:rPr>
                        <a:t>Mathematics</a:t>
                      </a:r>
                      <a:endParaRPr lang="en-US" sz="28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3.0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4.0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273860433"/>
                  </a:ext>
                </a:extLst>
              </a:tr>
              <a:tr h="494477">
                <a:tc>
                  <a:txBody>
                    <a:bodyPr/>
                    <a:lstStyle/>
                    <a:p>
                      <a:pPr marL="0" marR="0" algn="ctr">
                        <a:lnSpc>
                          <a:spcPct val="107000"/>
                        </a:lnSpc>
                        <a:spcBef>
                          <a:spcPts val="0"/>
                        </a:spcBef>
                        <a:spcAft>
                          <a:spcPts val="0"/>
                        </a:spcAft>
                      </a:pPr>
                      <a:r>
                        <a:rPr lang="en-US" sz="2800">
                          <a:solidFill>
                            <a:schemeClr val="bg1"/>
                          </a:solidFill>
                          <a:effectLst/>
                          <a:latin typeface="Tw Cen MT" panose="020B0602020104020603" pitchFamily="34" charset="0"/>
                          <a:cs typeface="Calibri" panose="020F0502020204030204" pitchFamily="34" charset="0"/>
                        </a:rPr>
                        <a:t>Science</a:t>
                      </a:r>
                      <a:endParaRPr lang="en-US" sz="28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3.0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4.0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437139688"/>
                  </a:ext>
                </a:extLst>
              </a:tr>
              <a:tr h="494477">
                <a:tc>
                  <a:txBody>
                    <a:bodyPr/>
                    <a:lstStyle/>
                    <a:p>
                      <a:pPr marL="0" marR="0" algn="ctr">
                        <a:lnSpc>
                          <a:spcPct val="107000"/>
                        </a:lnSpc>
                        <a:spcBef>
                          <a:spcPts val="0"/>
                        </a:spcBef>
                        <a:spcAft>
                          <a:spcPts val="0"/>
                        </a:spcAft>
                      </a:pPr>
                      <a:r>
                        <a:rPr lang="en-US" sz="2800">
                          <a:solidFill>
                            <a:schemeClr val="bg1"/>
                          </a:solidFill>
                          <a:effectLst/>
                          <a:latin typeface="Tw Cen MT" panose="020B0602020104020603" pitchFamily="34" charset="0"/>
                          <a:cs typeface="Calibri" panose="020F0502020204030204" pitchFamily="34" charset="0"/>
                        </a:rPr>
                        <a:t>CTE</a:t>
                      </a:r>
                      <a:endParaRPr lang="en-US" sz="28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1.0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1.0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1192089"/>
                  </a:ext>
                </a:extLst>
              </a:tr>
              <a:tr h="494477">
                <a:tc>
                  <a:txBody>
                    <a:bodyPr/>
                    <a:lstStyle/>
                    <a:p>
                      <a:pPr marL="0" marR="0" algn="ctr">
                        <a:lnSpc>
                          <a:spcPct val="107000"/>
                        </a:lnSpc>
                        <a:spcBef>
                          <a:spcPts val="0"/>
                        </a:spcBef>
                        <a:spcAft>
                          <a:spcPts val="0"/>
                        </a:spcAft>
                      </a:pPr>
                      <a:r>
                        <a:rPr lang="en-US" sz="2800">
                          <a:solidFill>
                            <a:schemeClr val="bg1"/>
                          </a:solidFill>
                          <a:effectLst/>
                          <a:latin typeface="Tw Cen MT" panose="020B0602020104020603" pitchFamily="34" charset="0"/>
                          <a:cs typeface="Calibri" panose="020F0502020204030204" pitchFamily="34" charset="0"/>
                        </a:rPr>
                        <a:t>Health</a:t>
                      </a:r>
                      <a:endParaRPr lang="en-US" sz="28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.5</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.5</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464538044"/>
                  </a:ext>
                </a:extLst>
              </a:tr>
              <a:tr h="494477">
                <a:tc>
                  <a:txBody>
                    <a:bodyPr/>
                    <a:lstStyle/>
                    <a:p>
                      <a:pPr marL="0" marR="0" algn="ctr">
                        <a:lnSpc>
                          <a:spcPct val="107000"/>
                        </a:lnSpc>
                        <a:spcBef>
                          <a:spcPts val="0"/>
                        </a:spcBef>
                        <a:spcAft>
                          <a:spcPts val="0"/>
                        </a:spcAft>
                      </a:pPr>
                      <a:r>
                        <a:rPr lang="en-US" sz="2800">
                          <a:solidFill>
                            <a:schemeClr val="bg1"/>
                          </a:solidFill>
                          <a:effectLst/>
                          <a:latin typeface="Tw Cen MT" panose="020B0602020104020603" pitchFamily="34" charset="0"/>
                          <a:cs typeface="Calibri" panose="020F0502020204030204" pitchFamily="34" charset="0"/>
                        </a:rPr>
                        <a:t>Fitness</a:t>
                      </a:r>
                      <a:endParaRPr lang="en-US" sz="28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1.5</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1.5</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118559955"/>
                  </a:ext>
                </a:extLst>
              </a:tr>
              <a:tr h="494477">
                <a:tc>
                  <a:txBody>
                    <a:bodyPr/>
                    <a:lstStyle/>
                    <a:p>
                      <a:pPr marL="0" marR="0" algn="ctr">
                        <a:lnSpc>
                          <a:spcPct val="107000"/>
                        </a:lnSpc>
                        <a:spcBef>
                          <a:spcPts val="0"/>
                        </a:spcBef>
                        <a:spcAft>
                          <a:spcPts val="0"/>
                        </a:spcAft>
                      </a:pPr>
                      <a:r>
                        <a:rPr lang="en-US" sz="2800">
                          <a:solidFill>
                            <a:schemeClr val="bg1"/>
                          </a:solidFill>
                          <a:effectLst/>
                          <a:latin typeface="Tw Cen MT" panose="020B0602020104020603" pitchFamily="34" charset="0"/>
                          <a:cs typeface="Calibri" panose="020F0502020204030204" pitchFamily="34" charset="0"/>
                        </a:rPr>
                        <a:t>Arts</a:t>
                      </a:r>
                      <a:endParaRPr lang="en-US" sz="28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1.0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rPr>
                        <a:t>1.0</a:t>
                      </a: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689660875"/>
                  </a:ext>
                </a:extLst>
              </a:tr>
              <a:tr h="494477">
                <a:tc>
                  <a:txBody>
                    <a:bodyPr/>
                    <a:lstStyle/>
                    <a:p>
                      <a:pPr marL="0" marR="0" algn="ctr">
                        <a:lnSpc>
                          <a:spcPct val="107000"/>
                        </a:lnSpc>
                        <a:spcBef>
                          <a:spcPts val="0"/>
                        </a:spcBef>
                        <a:spcAft>
                          <a:spcPts val="800"/>
                        </a:spcAft>
                      </a:pPr>
                      <a:r>
                        <a:rPr lang="en-US" sz="2800">
                          <a:solidFill>
                            <a:schemeClr val="bg1"/>
                          </a:solidFill>
                          <a:effectLst/>
                          <a:latin typeface="Tw Cen MT" panose="020B0602020104020603" pitchFamily="34" charset="0"/>
                          <a:cs typeface="Calibri" panose="020F0502020204030204" pitchFamily="34" charset="0"/>
                        </a:rPr>
                        <a:t>Electives</a:t>
                      </a:r>
                      <a:endParaRPr lang="en-US" sz="28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7.0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5.0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669073883"/>
                  </a:ext>
                </a:extLst>
              </a:tr>
              <a:tr h="494477">
                <a:tc>
                  <a:txBody>
                    <a:bodyPr/>
                    <a:lstStyle/>
                    <a:p>
                      <a:pPr marL="0" marR="0" algn="ctr">
                        <a:lnSpc>
                          <a:spcPct val="107000"/>
                        </a:lnSpc>
                        <a:spcBef>
                          <a:spcPts val="0"/>
                        </a:spcBef>
                        <a:spcAft>
                          <a:spcPts val="0"/>
                        </a:spcAft>
                      </a:pPr>
                      <a:r>
                        <a:rPr lang="en-US" sz="2800">
                          <a:solidFill>
                            <a:schemeClr val="bg1"/>
                          </a:solidFill>
                          <a:effectLst/>
                          <a:latin typeface="Tw Cen MT" panose="020B0602020104020603" pitchFamily="34" charset="0"/>
                          <a:cs typeface="Calibri" panose="020F0502020204030204" pitchFamily="34" charset="0"/>
                        </a:rPr>
                        <a:t>Total</a:t>
                      </a:r>
                      <a:endParaRPr lang="en-US" sz="28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24.0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800" b="1">
                          <a:solidFill>
                            <a:schemeClr val="bg1"/>
                          </a:solidFill>
                          <a:effectLst/>
                          <a:latin typeface="Tw Cen MT" panose="020B0602020104020603" pitchFamily="34" charset="0"/>
                          <a:cs typeface="Calibri" panose="020F0502020204030204" pitchFamily="34" charset="0"/>
                        </a:rPr>
                        <a:t>24.0</a:t>
                      </a:r>
                      <a:endParaRPr lang="en-US" sz="2800" b="1">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marL="57411" marR="57411"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713573842"/>
                  </a:ext>
                </a:extLst>
              </a:tr>
            </a:tbl>
          </a:graphicData>
        </a:graphic>
      </p:graphicFrame>
    </p:spTree>
    <p:extLst>
      <p:ext uri="{BB962C8B-B14F-4D97-AF65-F5344CB8AC3E}">
        <p14:creationId xmlns:p14="http://schemas.microsoft.com/office/powerpoint/2010/main" val="91781393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10" name="Google Shape;183;p31">
            <a:extLst>
              <a:ext uri="{FF2B5EF4-FFF2-40B4-BE49-F238E27FC236}">
                <a16:creationId xmlns:a16="http://schemas.microsoft.com/office/drawing/2014/main" id="{6AE40813-41A9-BDCF-4492-D8EA3CD7D805}"/>
              </a:ext>
            </a:extLst>
          </p:cNvPr>
          <p:cNvSpPr txBox="1">
            <a:spLocks/>
          </p:cNvSpPr>
          <p:nvPr/>
        </p:nvSpPr>
        <p:spPr>
          <a:xfrm>
            <a:off x="951500" y="2154117"/>
            <a:ext cx="8478251" cy="1463040"/>
          </a:xfrm>
          <a:prstGeom prst="rect">
            <a:avLst/>
          </a:prstGeom>
          <a:solidFill>
            <a:schemeClr val="bg1"/>
          </a:solidFill>
          <a:ln w="57150">
            <a:solidFill>
              <a:srgbClr val="99FF66"/>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667"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marL="171450" marR="0" lvl="0" indent="-171450" algn="l" defTabSz="914400" rtl="0" eaLnBrk="1" fontAlgn="auto" latinLnBrk="0" hangingPunct="1">
              <a:lnSpc>
                <a:spcPct val="100000"/>
              </a:lnSpc>
              <a:spcBef>
                <a:spcPts val="0"/>
              </a:spcBef>
              <a:spcAft>
                <a:spcPts val="0"/>
              </a:spcAft>
              <a:buClr>
                <a:prstClr val="white"/>
              </a:buClr>
              <a:buSzPts val="1800"/>
              <a:buFont typeface="Lexend Exa"/>
              <a:buNone/>
              <a:tabLst/>
              <a:defRPr/>
            </a:pPr>
            <a:r>
              <a:rPr kumimoji="0" lang="en-US" sz="2800" b="1" i="0" u="none" strike="noStrike" kern="0" cap="none" spc="0" normalizeH="0" baseline="0" noProof="0">
                <a:ln>
                  <a:noFill/>
                </a:ln>
                <a:solidFill>
                  <a:srgbClr val="FF6600"/>
                </a:solidFill>
                <a:effectLst/>
                <a:uLnTx/>
                <a:uFillTx/>
                <a:latin typeface="Tw Cen MT" panose="020B0602020104020603" pitchFamily="34" charset="0"/>
                <a:sym typeface="Lexend Exa"/>
              </a:rPr>
              <a:t>ENGLISH 9</a:t>
            </a:r>
            <a:br>
              <a:rPr kumimoji="0" lang="en-US" sz="2800" b="1" i="0" u="none" strike="noStrike" kern="0" cap="none" spc="0" normalizeH="0" baseline="0" noProof="0">
                <a:ln>
                  <a:noFill/>
                </a:ln>
                <a:solidFill>
                  <a:srgbClr val="FF6600"/>
                </a:solidFill>
                <a:effectLst/>
                <a:uLnTx/>
                <a:uFillTx/>
                <a:latin typeface="Tw Cen MT" panose="020B0602020104020603" pitchFamily="34" charset="0"/>
                <a:sym typeface="Lexend Exa"/>
              </a:rPr>
            </a:br>
            <a:r>
              <a:rPr kumimoji="0" lang="en-US" sz="2800" b="0" i="0" u="none" strike="noStrike" kern="0" cap="none" spc="0" normalizeH="0" baseline="0" noProof="0">
                <a:ln>
                  <a:noFill/>
                </a:ln>
                <a:solidFill>
                  <a:prstClr val="black"/>
                </a:solidFill>
                <a:effectLst/>
                <a:uLnTx/>
                <a:uFillTx/>
                <a:latin typeface="Tw Cen MT" panose="020B0602020104020603" pitchFamily="34" charset="0"/>
                <a:sym typeface="Lexend Exa"/>
              </a:rPr>
              <a:t>Focus on reading, writing, grammar using the Springboard Curriculum</a:t>
            </a:r>
          </a:p>
        </p:txBody>
      </p:sp>
      <p:sp>
        <p:nvSpPr>
          <p:cNvPr id="11" name="Google Shape;186;p31">
            <a:extLst>
              <a:ext uri="{FF2B5EF4-FFF2-40B4-BE49-F238E27FC236}">
                <a16:creationId xmlns:a16="http://schemas.microsoft.com/office/drawing/2014/main" id="{00F7A735-A275-CCF5-3C0C-DD23999136D0}"/>
              </a:ext>
            </a:extLst>
          </p:cNvPr>
          <p:cNvSpPr txBox="1">
            <a:spLocks noGrp="1"/>
          </p:cNvSpPr>
          <p:nvPr>
            <p:ph type="title"/>
          </p:nvPr>
        </p:nvSpPr>
        <p:spPr>
          <a:xfrm>
            <a:off x="951500" y="740367"/>
            <a:ext cx="10292400" cy="763600"/>
          </a:xfrm>
          <a:prstGeom prst="rect">
            <a:avLst/>
          </a:prstGeom>
        </p:spPr>
        <p:txBody>
          <a:bodyPr spcFirstLastPara="1" wrap="square" lIns="121900" tIns="121900" rIns="121900" bIns="121900" anchor="ctr" anchorCtr="0">
            <a:noAutofit/>
          </a:bodyPr>
          <a:lstStyle/>
          <a:p>
            <a:pPr algn="l"/>
            <a:r>
              <a:rPr lang="en" sz="4400">
                <a:latin typeface="Tw Cen MT" panose="020B0602020104020603" pitchFamily="34" charset="0"/>
              </a:rPr>
              <a:t>ENGLISH OPTIONS</a:t>
            </a:r>
            <a:br>
              <a:rPr lang="en">
                <a:latin typeface="Tw Cen MT" panose="020B0602020104020603" pitchFamily="34" charset="0"/>
              </a:rPr>
            </a:br>
            <a:r>
              <a:rPr lang="en" sz="2667">
                <a:solidFill>
                  <a:srgbClr val="FFC000"/>
                </a:solidFill>
                <a:latin typeface="Tw Cen MT" panose="020B0602020104020603" pitchFamily="34" charset="0"/>
              </a:rPr>
              <a:t>4 credits required to graduate</a:t>
            </a:r>
            <a:endParaRPr>
              <a:solidFill>
                <a:srgbClr val="FFC000"/>
              </a:solidFill>
              <a:latin typeface="Tw Cen MT" panose="020B0602020104020603" pitchFamily="34" charset="0"/>
            </a:endParaRPr>
          </a:p>
        </p:txBody>
      </p:sp>
      <p:sp>
        <p:nvSpPr>
          <p:cNvPr id="13" name="Google Shape;183;p31">
            <a:extLst>
              <a:ext uri="{FF2B5EF4-FFF2-40B4-BE49-F238E27FC236}">
                <a16:creationId xmlns:a16="http://schemas.microsoft.com/office/drawing/2014/main" id="{D71A2C26-2013-8536-DB1F-1D2BBE697E4B}"/>
              </a:ext>
            </a:extLst>
          </p:cNvPr>
          <p:cNvSpPr txBox="1">
            <a:spLocks/>
          </p:cNvSpPr>
          <p:nvPr/>
        </p:nvSpPr>
        <p:spPr>
          <a:xfrm>
            <a:off x="951499" y="3857579"/>
            <a:ext cx="8478251" cy="1463040"/>
          </a:xfrm>
          <a:prstGeom prst="rect">
            <a:avLst/>
          </a:prstGeom>
          <a:solidFill>
            <a:schemeClr val="bg1"/>
          </a:solidFill>
          <a:ln w="57150">
            <a:solidFill>
              <a:srgbClr val="3399FF"/>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a:defPPr>
            <a:lvl1pPr marL="171450" indent="-171450">
              <a:buClr>
                <a:schemeClr val="lt1"/>
              </a:buClr>
              <a:buSzPts val="1800"/>
              <a:buFont typeface="Lexend Exa"/>
              <a:buNone/>
              <a:defRPr sz="2800" b="1">
                <a:solidFill>
                  <a:srgbClr val="FF6600"/>
                </a:solidFill>
                <a:latin typeface="Lexend Exa"/>
                <a:ea typeface="Lexend Exa"/>
                <a:cs typeface="Lexend Exa"/>
              </a:defRPr>
            </a:lvl1pPr>
            <a:lvl2pPr algn="ctr">
              <a:buClr>
                <a:schemeClr val="lt1"/>
              </a:buClr>
              <a:buSzPts val="3000"/>
              <a:buFont typeface="Lexend Exa"/>
              <a:buNone/>
              <a:defRPr sz="3000" b="1">
                <a:solidFill>
                  <a:schemeClr val="lt1"/>
                </a:solidFill>
                <a:latin typeface="Lexend Exa"/>
                <a:ea typeface="Lexend Exa"/>
                <a:cs typeface="Lexend Exa"/>
              </a:defRPr>
            </a:lvl2pPr>
            <a:lvl3pPr algn="ctr">
              <a:buClr>
                <a:schemeClr val="lt1"/>
              </a:buClr>
              <a:buSzPts val="3000"/>
              <a:buFont typeface="Lexend Exa"/>
              <a:buNone/>
              <a:defRPr sz="3000" b="1">
                <a:solidFill>
                  <a:schemeClr val="lt1"/>
                </a:solidFill>
                <a:latin typeface="Lexend Exa"/>
                <a:ea typeface="Lexend Exa"/>
                <a:cs typeface="Lexend Exa"/>
              </a:defRPr>
            </a:lvl3pPr>
            <a:lvl4pPr algn="ctr">
              <a:buClr>
                <a:schemeClr val="lt1"/>
              </a:buClr>
              <a:buSzPts val="3000"/>
              <a:buFont typeface="Lexend Exa"/>
              <a:buNone/>
              <a:defRPr sz="3000" b="1">
                <a:solidFill>
                  <a:schemeClr val="lt1"/>
                </a:solidFill>
                <a:latin typeface="Lexend Exa"/>
                <a:ea typeface="Lexend Exa"/>
                <a:cs typeface="Lexend Exa"/>
              </a:defRPr>
            </a:lvl4pPr>
            <a:lvl5pPr algn="ctr">
              <a:buClr>
                <a:schemeClr val="lt1"/>
              </a:buClr>
              <a:buSzPts val="3000"/>
              <a:buFont typeface="Lexend Exa"/>
              <a:buNone/>
              <a:defRPr sz="3000" b="1">
                <a:solidFill>
                  <a:schemeClr val="lt1"/>
                </a:solidFill>
                <a:latin typeface="Lexend Exa"/>
                <a:ea typeface="Lexend Exa"/>
                <a:cs typeface="Lexend Exa"/>
              </a:defRPr>
            </a:lvl5pPr>
            <a:lvl6pPr algn="ctr">
              <a:buClr>
                <a:schemeClr val="lt1"/>
              </a:buClr>
              <a:buSzPts val="3000"/>
              <a:buFont typeface="Lexend Exa"/>
              <a:buNone/>
              <a:defRPr sz="3000" b="1">
                <a:solidFill>
                  <a:schemeClr val="lt1"/>
                </a:solidFill>
                <a:latin typeface="Lexend Exa"/>
                <a:ea typeface="Lexend Exa"/>
                <a:cs typeface="Lexend Exa"/>
              </a:defRPr>
            </a:lvl6pPr>
            <a:lvl7pPr algn="ctr">
              <a:buClr>
                <a:schemeClr val="lt1"/>
              </a:buClr>
              <a:buSzPts val="3000"/>
              <a:buFont typeface="Lexend Exa"/>
              <a:buNone/>
              <a:defRPr sz="3000" b="1">
                <a:solidFill>
                  <a:schemeClr val="lt1"/>
                </a:solidFill>
                <a:latin typeface="Lexend Exa"/>
                <a:ea typeface="Lexend Exa"/>
                <a:cs typeface="Lexend Exa"/>
              </a:defRPr>
            </a:lvl7pPr>
            <a:lvl8pPr algn="ctr">
              <a:buClr>
                <a:schemeClr val="lt1"/>
              </a:buClr>
              <a:buSzPts val="3000"/>
              <a:buFont typeface="Lexend Exa"/>
              <a:buNone/>
              <a:defRPr sz="3000" b="1">
                <a:solidFill>
                  <a:schemeClr val="lt1"/>
                </a:solidFill>
                <a:latin typeface="Lexend Exa"/>
                <a:ea typeface="Lexend Exa"/>
                <a:cs typeface="Lexend Exa"/>
              </a:defRPr>
            </a:lvl8pPr>
            <a:lvl9pPr algn="ctr">
              <a:buClr>
                <a:schemeClr val="lt1"/>
              </a:buClr>
              <a:buSzPts val="3000"/>
              <a:buFont typeface="Lexend Exa"/>
              <a:buNone/>
              <a:defRPr sz="3000" b="1">
                <a:solidFill>
                  <a:schemeClr val="lt1"/>
                </a:solidFill>
                <a:latin typeface="Lexend Exa"/>
                <a:ea typeface="Lexend Exa"/>
                <a:cs typeface="Lexend Exa"/>
              </a:defRPr>
            </a:lvl9pPr>
          </a:lstStyle>
          <a:p>
            <a:pPr marL="171450" marR="0" lvl="0" indent="-171450" algn="l" defTabSz="914400" rtl="0" eaLnBrk="1" fontAlgn="auto" latinLnBrk="0" hangingPunct="1">
              <a:lnSpc>
                <a:spcPct val="100000"/>
              </a:lnSpc>
              <a:spcBef>
                <a:spcPts val="0"/>
              </a:spcBef>
              <a:spcAft>
                <a:spcPts val="0"/>
              </a:spcAft>
              <a:buClr>
                <a:prstClr val="white"/>
              </a:buClr>
              <a:buSzPts val="1800"/>
              <a:buFont typeface="Lexend Exa"/>
              <a:buNone/>
              <a:tabLst/>
              <a:defRPr/>
            </a:pPr>
            <a:r>
              <a:rPr kumimoji="0" lang="en-US" sz="2800" b="1" i="0" u="none" strike="noStrike" kern="0" cap="none" spc="0" normalizeH="0" baseline="0" noProof="0">
                <a:ln>
                  <a:noFill/>
                </a:ln>
                <a:solidFill>
                  <a:srgbClr val="FF6600"/>
                </a:solidFill>
                <a:effectLst/>
                <a:uLnTx/>
                <a:uFillTx/>
                <a:latin typeface="Tw Cen MT" panose="020B0602020104020603" pitchFamily="34" charset="0"/>
                <a:sym typeface="Arial"/>
              </a:rPr>
              <a:t>ENGLISH 9 Honors</a:t>
            </a:r>
            <a:br>
              <a:rPr kumimoji="0" lang="en-US" sz="2800" b="1" i="0" u="none" strike="noStrike" kern="0" cap="none" spc="0" normalizeH="0" baseline="0" noProof="0">
                <a:ln>
                  <a:noFill/>
                </a:ln>
                <a:solidFill>
                  <a:srgbClr val="FF6600"/>
                </a:solidFill>
                <a:effectLst/>
                <a:uLnTx/>
                <a:uFillTx/>
                <a:latin typeface="Tw Cen MT" panose="020B0602020104020603" pitchFamily="34" charset="0"/>
                <a:sym typeface="Arial"/>
              </a:rPr>
            </a:br>
            <a:r>
              <a:rPr kumimoji="0" lang="en-US" sz="2800" b="0" i="0" u="none" strike="noStrike" kern="0" cap="none" spc="0" normalizeH="0" baseline="0" noProof="0">
                <a:ln>
                  <a:noFill/>
                </a:ln>
                <a:solidFill>
                  <a:prstClr val="black"/>
                </a:solidFill>
                <a:effectLst/>
                <a:uLnTx/>
                <a:uFillTx/>
                <a:latin typeface="Tw Cen MT" panose="020B0602020104020603" pitchFamily="34" charset="0"/>
                <a:sym typeface="Lexend Exa"/>
              </a:rPr>
              <a:t>More sophisticated reading and writing instruction to prepare for AP at 11th/12th grades</a:t>
            </a:r>
          </a:p>
        </p:txBody>
      </p:sp>
    </p:spTree>
    <p:extLst>
      <p:ext uri="{BB962C8B-B14F-4D97-AF65-F5344CB8AC3E}">
        <p14:creationId xmlns:p14="http://schemas.microsoft.com/office/powerpoint/2010/main" val="58798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026" y="32595"/>
            <a:ext cx="10520702" cy="1325563"/>
          </a:xfrm>
        </p:spPr>
        <p:txBody>
          <a:bodyPr>
            <a:normAutofit/>
          </a:bodyPr>
          <a:lstStyle/>
          <a:p>
            <a:r>
              <a:rPr lang="en-US" sz="5400" b="1">
                <a:solidFill>
                  <a:srgbClr val="FF9900"/>
                </a:solidFill>
                <a:cs typeface="Calibri" panose="020F0502020204030204" pitchFamily="34" charset="0"/>
              </a:rPr>
              <a:t>LC Administrators</a:t>
            </a:r>
          </a:p>
        </p:txBody>
      </p:sp>
      <p:sp>
        <p:nvSpPr>
          <p:cNvPr id="3" name="Content Placeholder 2"/>
          <p:cNvSpPr>
            <a:spLocks noGrp="1"/>
          </p:cNvSpPr>
          <p:nvPr>
            <p:ph idx="1"/>
          </p:nvPr>
        </p:nvSpPr>
        <p:spPr>
          <a:xfrm>
            <a:off x="633026" y="1614739"/>
            <a:ext cx="11426894" cy="4154361"/>
          </a:xfrm>
        </p:spPr>
        <p:txBody>
          <a:bodyPr>
            <a:normAutofit/>
          </a:bodyPr>
          <a:lstStyle/>
          <a:p>
            <a:pPr marL="457200" indent="-457200">
              <a:lnSpc>
                <a:spcPct val="100000"/>
              </a:lnSpc>
              <a:spcBef>
                <a:spcPts val="0"/>
              </a:spcBef>
              <a:spcAft>
                <a:spcPts val="600"/>
              </a:spcAft>
              <a:buClrTx/>
              <a:buFont typeface="Wingdings" panose="05000000000000000000" pitchFamily="2" charset="2"/>
              <a:buChar char="§"/>
            </a:pPr>
            <a:r>
              <a:rPr lang="en-US" sz="3600">
                <a:solidFill>
                  <a:srgbClr val="FFFFFF"/>
                </a:solidFill>
                <a:effectLst/>
                <a:latin typeface="Tw Cen MT" panose="020B0602020104020603" pitchFamily="34" charset="0"/>
                <a:cs typeface="Calibri"/>
              </a:rPr>
              <a:t>Principal - Ivan Corley</a:t>
            </a:r>
          </a:p>
          <a:p>
            <a:pPr marL="457200" indent="-457200">
              <a:lnSpc>
                <a:spcPct val="100000"/>
              </a:lnSpc>
              <a:spcBef>
                <a:spcPts val="0"/>
              </a:spcBef>
              <a:spcAft>
                <a:spcPts val="600"/>
              </a:spcAft>
              <a:buClrTx/>
              <a:buFont typeface="Wingdings" panose="05000000000000000000" pitchFamily="2" charset="2"/>
              <a:buChar char="§"/>
            </a:pPr>
            <a:r>
              <a:rPr lang="en-US" sz="3600">
                <a:solidFill>
                  <a:srgbClr val="FFFFFF"/>
                </a:solidFill>
                <a:effectLst/>
                <a:latin typeface="Tw Cen MT" panose="020B0602020104020603" pitchFamily="34" charset="0"/>
                <a:cs typeface="Calibri"/>
              </a:rPr>
              <a:t>Assistant Principals</a:t>
            </a:r>
          </a:p>
          <a:p>
            <a:pPr marL="914400" lvl="1" indent="-457200">
              <a:lnSpc>
                <a:spcPct val="100000"/>
              </a:lnSpc>
              <a:spcBef>
                <a:spcPts val="0"/>
              </a:spcBef>
              <a:spcAft>
                <a:spcPts val="600"/>
              </a:spcAft>
              <a:buFont typeface="Wingdings" panose="05000000000000000000" pitchFamily="2" charset="2"/>
              <a:buChar char="§"/>
            </a:pPr>
            <a:r>
              <a:rPr lang="en-US" sz="3600">
                <a:solidFill>
                  <a:srgbClr val="FFFFFF"/>
                </a:solidFill>
                <a:effectLst/>
                <a:latin typeface="Tw Cen MT" panose="020B0602020104020603" pitchFamily="34" charset="0"/>
                <a:cs typeface="Calibri"/>
              </a:rPr>
              <a:t>Student Services - Brandon </a:t>
            </a:r>
            <a:r>
              <a:rPr lang="en-US" sz="3600" err="1">
                <a:solidFill>
                  <a:srgbClr val="FFFFFF"/>
                </a:solidFill>
                <a:effectLst/>
                <a:latin typeface="Tw Cen MT" panose="020B0602020104020603" pitchFamily="34" charset="0"/>
                <a:cs typeface="Calibri"/>
              </a:rPr>
              <a:t>Bouge</a:t>
            </a:r>
            <a:r>
              <a:rPr lang="en-US" sz="3600">
                <a:solidFill>
                  <a:srgbClr val="FFFFFF"/>
                </a:solidFill>
                <a:effectLst/>
                <a:latin typeface="Tw Cen MT" panose="020B0602020104020603" pitchFamily="34" charset="0"/>
                <a:cs typeface="Calibri"/>
              </a:rPr>
              <a:t>, Phil High-Edward</a:t>
            </a:r>
          </a:p>
          <a:p>
            <a:pPr marL="914400" lvl="1" indent="-457200">
              <a:lnSpc>
                <a:spcPct val="100000"/>
              </a:lnSpc>
              <a:spcBef>
                <a:spcPts val="0"/>
              </a:spcBef>
              <a:spcAft>
                <a:spcPts val="600"/>
              </a:spcAft>
              <a:buFont typeface="Wingdings" panose="05000000000000000000" pitchFamily="2" charset="2"/>
              <a:buChar char="§"/>
            </a:pPr>
            <a:r>
              <a:rPr lang="en-US" sz="3600">
                <a:solidFill>
                  <a:srgbClr val="FFFFFF"/>
                </a:solidFill>
                <a:effectLst/>
                <a:latin typeface="Tw Cen MT" panose="020B0602020104020603" pitchFamily="34" charset="0"/>
                <a:cs typeface="Calibri"/>
              </a:rPr>
              <a:t>Teaching &amp; Learning - Janet Lane, Theresa Meyer</a:t>
            </a:r>
          </a:p>
          <a:p>
            <a:pPr marL="457200" indent="-457200">
              <a:lnSpc>
                <a:spcPct val="100000"/>
              </a:lnSpc>
              <a:spcBef>
                <a:spcPts val="0"/>
              </a:spcBef>
              <a:spcAft>
                <a:spcPts val="600"/>
              </a:spcAft>
              <a:buClrTx/>
              <a:buFont typeface="Wingdings" panose="05000000000000000000" pitchFamily="2" charset="2"/>
              <a:buChar char="§"/>
            </a:pPr>
            <a:r>
              <a:rPr lang="en-US" sz="3600">
                <a:solidFill>
                  <a:srgbClr val="FFFFFF"/>
                </a:solidFill>
                <a:effectLst/>
                <a:latin typeface="Tw Cen MT" panose="020B0602020104020603" pitchFamily="34" charset="0"/>
                <a:cs typeface="Calibri"/>
              </a:rPr>
              <a:t>Principal Assistant - Rachel </a:t>
            </a:r>
            <a:r>
              <a:rPr lang="en-US" sz="3600" err="1">
                <a:solidFill>
                  <a:srgbClr val="FFFFFF"/>
                </a:solidFill>
                <a:effectLst/>
                <a:latin typeface="Tw Cen MT" panose="020B0602020104020603" pitchFamily="34" charset="0"/>
                <a:cs typeface="Calibri"/>
              </a:rPr>
              <a:t>Glines</a:t>
            </a:r>
            <a:endParaRPr lang="en-US" sz="3600">
              <a:solidFill>
                <a:srgbClr val="FFFFFF"/>
              </a:solidFill>
              <a:effectLst/>
              <a:latin typeface="Tw Cen MT" panose="020B0602020104020603" pitchFamily="34" charset="0"/>
              <a:cs typeface="Calibri"/>
            </a:endParaRPr>
          </a:p>
          <a:p>
            <a:pPr marL="457200" indent="-457200">
              <a:lnSpc>
                <a:spcPct val="100000"/>
              </a:lnSpc>
              <a:spcBef>
                <a:spcPts val="0"/>
              </a:spcBef>
              <a:spcAft>
                <a:spcPts val="600"/>
              </a:spcAft>
              <a:buClrTx/>
              <a:buFont typeface="Wingdings" panose="05000000000000000000" pitchFamily="2" charset="2"/>
              <a:buChar char="§"/>
            </a:pPr>
            <a:r>
              <a:rPr lang="en-US" sz="3600">
                <a:solidFill>
                  <a:srgbClr val="FFFFFF"/>
                </a:solidFill>
                <a:effectLst/>
                <a:latin typeface="Tw Cen MT" panose="020B0602020104020603" pitchFamily="34" charset="0"/>
                <a:cs typeface="Calibri"/>
              </a:rPr>
              <a:t>Activities/Athletics - Austin Johnson</a:t>
            </a:r>
          </a:p>
        </p:txBody>
      </p:sp>
    </p:spTree>
    <p:extLst>
      <p:ext uri="{BB962C8B-B14F-4D97-AF65-F5344CB8AC3E}">
        <p14:creationId xmlns:p14="http://schemas.microsoft.com/office/powerpoint/2010/main" val="264776742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9">
            <a:extLst>
              <a:ext uri="{FF2B5EF4-FFF2-40B4-BE49-F238E27FC236}">
                <a16:creationId xmlns:a16="http://schemas.microsoft.com/office/drawing/2014/main" id="{DD866EBF-D076-13D9-CD62-E7FD02FB59B7}"/>
              </a:ext>
            </a:extLst>
          </p:cNvPr>
          <p:cNvSpPr>
            <a:spLocks noChangeArrowheads="1"/>
          </p:cNvSpPr>
          <p:nvPr/>
        </p:nvSpPr>
        <p:spPr bwMode="auto">
          <a:xfrm>
            <a:off x="1141950" y="1870071"/>
            <a:ext cx="2807802" cy="561195"/>
          </a:xfrm>
          <a:prstGeom prst="rect">
            <a:avLst/>
          </a:prstGeom>
          <a:solidFill>
            <a:schemeClr val="bg1">
              <a:lumMod val="95000"/>
            </a:schemeClr>
          </a:solidFill>
          <a:ln w="28575">
            <a:solidFill>
              <a:srgbClr val="FF6600"/>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a:ln>
                  <a:noFill/>
                </a:ln>
                <a:solidFill>
                  <a:srgbClr val="FF6600"/>
                </a:solidFill>
                <a:effectLst>
                  <a:outerShdw blurRad="38100" dist="38100" dir="2700000" algn="tl">
                    <a:srgbClr val="000000">
                      <a:alpha val="43137"/>
                    </a:srgbClr>
                  </a:outerShdw>
                </a:effectLst>
                <a:uLnTx/>
                <a:uFillTx/>
                <a:latin typeface="Tw Cen MT" panose="020B0602020104020603" pitchFamily="34" charset="0"/>
                <a:ea typeface="+mn-ea"/>
                <a:cs typeface="+mn-cs"/>
                <a:sym typeface="Arial"/>
              </a:rPr>
              <a:t>Algebra</a:t>
            </a:r>
          </a:p>
        </p:txBody>
      </p:sp>
      <p:sp>
        <p:nvSpPr>
          <p:cNvPr id="6" name="AutoShape 35">
            <a:extLst>
              <a:ext uri="{FF2B5EF4-FFF2-40B4-BE49-F238E27FC236}">
                <a16:creationId xmlns:a16="http://schemas.microsoft.com/office/drawing/2014/main" id="{70516FBA-4D6A-ED65-1FDE-1BE47C8EA65D}"/>
              </a:ext>
            </a:extLst>
          </p:cNvPr>
          <p:cNvSpPr>
            <a:spLocks noChangeArrowheads="1"/>
          </p:cNvSpPr>
          <p:nvPr/>
        </p:nvSpPr>
        <p:spPr bwMode="auto">
          <a:xfrm>
            <a:off x="4681163" y="1870070"/>
            <a:ext cx="3298475" cy="561196"/>
          </a:xfrm>
          <a:prstGeom prst="rect">
            <a:avLst/>
          </a:prstGeom>
          <a:solidFill>
            <a:schemeClr val="bg1">
              <a:lumMod val="95000"/>
            </a:schemeClr>
          </a:solidFill>
          <a:ln w="28575">
            <a:solidFill>
              <a:srgbClr val="FF00FF"/>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a:ln>
                  <a:noFill/>
                </a:ln>
                <a:solidFill>
                  <a:srgbClr val="FF6600"/>
                </a:solidFill>
                <a:effectLst>
                  <a:outerShdw blurRad="38100" dist="38100" dir="2700000" algn="tl">
                    <a:srgbClr val="000000">
                      <a:alpha val="43137"/>
                    </a:srgbClr>
                  </a:outerShdw>
                </a:effectLst>
                <a:uLnTx/>
                <a:uFillTx/>
                <a:latin typeface="Tw Cen MT" panose="020B0602020104020603" pitchFamily="34" charset="0"/>
                <a:ea typeface="+mn-ea"/>
                <a:cs typeface="+mn-cs"/>
                <a:sym typeface="Arial"/>
              </a:rPr>
              <a:t>Geometry</a:t>
            </a:r>
          </a:p>
        </p:txBody>
      </p:sp>
      <p:sp>
        <p:nvSpPr>
          <p:cNvPr id="7" name="AutoShape 35">
            <a:extLst>
              <a:ext uri="{FF2B5EF4-FFF2-40B4-BE49-F238E27FC236}">
                <a16:creationId xmlns:a16="http://schemas.microsoft.com/office/drawing/2014/main" id="{DD99B714-017B-0C1F-019D-B547DC198CD4}"/>
              </a:ext>
            </a:extLst>
          </p:cNvPr>
          <p:cNvSpPr>
            <a:spLocks noChangeArrowheads="1"/>
          </p:cNvSpPr>
          <p:nvPr/>
        </p:nvSpPr>
        <p:spPr bwMode="auto">
          <a:xfrm>
            <a:off x="4681163" y="2670815"/>
            <a:ext cx="3298475" cy="1156341"/>
          </a:xfrm>
          <a:prstGeom prst="rect">
            <a:avLst/>
          </a:prstGeom>
          <a:solidFill>
            <a:schemeClr val="bg1">
              <a:lumMod val="95000"/>
            </a:schemeClr>
          </a:solidFill>
          <a:ln w="28575">
            <a:solidFill>
              <a:srgbClr val="FF00FF"/>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a:ln>
                  <a:noFill/>
                </a:ln>
                <a:solidFill>
                  <a:srgbClr val="FF6600"/>
                </a:solidFill>
                <a:effectLst>
                  <a:outerShdw blurRad="38100" dist="38100" dir="2700000" algn="tl">
                    <a:srgbClr val="000000">
                      <a:alpha val="43137"/>
                    </a:srgbClr>
                  </a:outerShdw>
                </a:effectLst>
                <a:uLnTx/>
                <a:uFillTx/>
                <a:latin typeface="Tw Cen MT" panose="020B0602020104020603" pitchFamily="34" charset="0"/>
                <a:ea typeface="+mn-ea"/>
                <a:cs typeface="+mn-cs"/>
                <a:sym typeface="Arial"/>
              </a:rPr>
              <a:t>Honors</a:t>
            </a:r>
          </a:p>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a:ln>
                  <a:noFill/>
                </a:ln>
                <a:solidFill>
                  <a:srgbClr val="FF6600"/>
                </a:solidFill>
                <a:effectLst>
                  <a:outerShdw blurRad="38100" dist="38100" dir="2700000" algn="tl">
                    <a:srgbClr val="000000">
                      <a:alpha val="43137"/>
                    </a:srgbClr>
                  </a:outerShdw>
                </a:effectLst>
                <a:uLnTx/>
                <a:uFillTx/>
                <a:latin typeface="Tw Cen MT" panose="020B0602020104020603" pitchFamily="34" charset="0"/>
                <a:ea typeface="+mn-ea"/>
                <a:cs typeface="+mn-cs"/>
                <a:sym typeface="Arial"/>
              </a:rPr>
              <a:t>Geometry</a:t>
            </a:r>
          </a:p>
        </p:txBody>
      </p:sp>
      <p:sp>
        <p:nvSpPr>
          <p:cNvPr id="11" name="AutoShape 32">
            <a:extLst>
              <a:ext uri="{FF2B5EF4-FFF2-40B4-BE49-F238E27FC236}">
                <a16:creationId xmlns:a16="http://schemas.microsoft.com/office/drawing/2014/main" id="{6EAB30CF-3FF7-72BF-DEAC-5FD4F26FBFE8}"/>
              </a:ext>
            </a:extLst>
          </p:cNvPr>
          <p:cNvSpPr>
            <a:spLocks noChangeArrowheads="1"/>
          </p:cNvSpPr>
          <p:nvPr/>
        </p:nvSpPr>
        <p:spPr bwMode="auto">
          <a:xfrm>
            <a:off x="8386693" y="2668564"/>
            <a:ext cx="3268071" cy="1156341"/>
          </a:xfrm>
          <a:prstGeom prst="rect">
            <a:avLst/>
          </a:prstGeom>
          <a:solidFill>
            <a:schemeClr val="bg1">
              <a:lumMod val="95000"/>
            </a:schemeClr>
          </a:solidFill>
          <a:ln w="28575">
            <a:solidFill>
              <a:srgbClr val="3333CC"/>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a:ln>
                  <a:noFill/>
                </a:ln>
                <a:solidFill>
                  <a:srgbClr val="FF6600"/>
                </a:solidFill>
                <a:effectLst>
                  <a:outerShdw blurRad="38100" dist="38100" dir="2700000" algn="tl">
                    <a:srgbClr val="000000">
                      <a:alpha val="43137"/>
                    </a:srgbClr>
                  </a:outerShdw>
                </a:effectLst>
                <a:uLnTx/>
                <a:uFillTx/>
                <a:latin typeface="Tw Cen MT" panose="020B0602020104020603" pitchFamily="34" charset="0"/>
                <a:ea typeface="+mn-ea"/>
                <a:cs typeface="+mn-cs"/>
                <a:sym typeface="Arial"/>
              </a:rPr>
              <a:t>Honors</a:t>
            </a:r>
          </a:p>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a:ln>
                  <a:noFill/>
                </a:ln>
                <a:solidFill>
                  <a:srgbClr val="FF6600"/>
                </a:solidFill>
                <a:effectLst>
                  <a:outerShdw blurRad="38100" dist="38100" dir="2700000" algn="tl">
                    <a:srgbClr val="000000">
                      <a:alpha val="43137"/>
                    </a:srgbClr>
                  </a:outerShdw>
                </a:effectLst>
                <a:uLnTx/>
                <a:uFillTx/>
                <a:latin typeface="Tw Cen MT" panose="020B0602020104020603" pitchFamily="34" charset="0"/>
                <a:ea typeface="+mn-ea"/>
                <a:cs typeface="+mn-cs"/>
                <a:sym typeface="Arial"/>
              </a:rPr>
              <a:t>Algebra 2</a:t>
            </a:r>
          </a:p>
        </p:txBody>
      </p:sp>
      <p:sp>
        <p:nvSpPr>
          <p:cNvPr id="51" name="AutoShape 32">
            <a:extLst>
              <a:ext uri="{FF2B5EF4-FFF2-40B4-BE49-F238E27FC236}">
                <a16:creationId xmlns:a16="http://schemas.microsoft.com/office/drawing/2014/main" id="{7E3BE275-7226-FE06-C63F-E63D3C18BBE6}"/>
              </a:ext>
            </a:extLst>
          </p:cNvPr>
          <p:cNvSpPr>
            <a:spLocks noChangeArrowheads="1"/>
          </p:cNvSpPr>
          <p:nvPr/>
        </p:nvSpPr>
        <p:spPr bwMode="auto">
          <a:xfrm>
            <a:off x="8386693" y="1842122"/>
            <a:ext cx="3268071" cy="557784"/>
          </a:xfrm>
          <a:prstGeom prst="rect">
            <a:avLst/>
          </a:prstGeom>
          <a:solidFill>
            <a:schemeClr val="bg1">
              <a:lumMod val="95000"/>
            </a:schemeClr>
          </a:solidFill>
          <a:ln w="28575">
            <a:solidFill>
              <a:srgbClr val="3333CC"/>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a:ln>
                  <a:noFill/>
                </a:ln>
                <a:solidFill>
                  <a:srgbClr val="FF6600"/>
                </a:solidFill>
                <a:effectLst>
                  <a:outerShdw blurRad="38100" dist="38100" dir="2700000" algn="tl">
                    <a:srgbClr val="000000">
                      <a:alpha val="43137"/>
                    </a:srgbClr>
                  </a:outerShdw>
                </a:effectLst>
                <a:uLnTx/>
                <a:uFillTx/>
                <a:latin typeface="Tw Cen MT" panose="020B0602020104020603" pitchFamily="34" charset="0"/>
                <a:ea typeface="+mn-ea"/>
                <a:cs typeface="+mn-cs"/>
                <a:sym typeface="Arial"/>
              </a:rPr>
              <a:t>Algebra 2</a:t>
            </a:r>
          </a:p>
        </p:txBody>
      </p:sp>
      <p:sp>
        <p:nvSpPr>
          <p:cNvPr id="3" name="TextBox 2">
            <a:extLst>
              <a:ext uri="{FF2B5EF4-FFF2-40B4-BE49-F238E27FC236}">
                <a16:creationId xmlns:a16="http://schemas.microsoft.com/office/drawing/2014/main" id="{445F7051-C984-66CD-3C01-B5B5A498C92B}"/>
              </a:ext>
            </a:extLst>
          </p:cNvPr>
          <p:cNvSpPr txBox="1"/>
          <p:nvPr/>
        </p:nvSpPr>
        <p:spPr>
          <a:xfrm>
            <a:off x="439447" y="155946"/>
            <a:ext cx="10866709" cy="11524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w Cen MT" panose="020B0602020104020603" pitchFamily="34" charset="0"/>
                <a:cs typeface="Arial"/>
                <a:sym typeface="Arial"/>
              </a:rPr>
              <a:t>MATH OPTIONS</a:t>
            </a:r>
            <a:br>
              <a:rPr kumimoji="0" lang="en-US" sz="2489"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w Cen MT" panose="020B0602020104020603" pitchFamily="34" charset="0"/>
                <a:cs typeface="Arial"/>
                <a:sym typeface="Arial"/>
              </a:rPr>
            </a:br>
            <a:r>
              <a:rPr kumimoji="0" lang="en-US" sz="2489" b="0" i="0" u="none" strike="noStrike" kern="0" cap="none" spc="0" normalizeH="0" baseline="0" noProof="0">
                <a:ln>
                  <a:noFill/>
                </a:ln>
                <a:solidFill>
                  <a:srgbClr val="FFC000"/>
                </a:solidFill>
                <a:effectLst>
                  <a:outerShdw blurRad="38100" dist="38100" dir="2700000" algn="tl">
                    <a:srgbClr val="000000">
                      <a:alpha val="43137"/>
                    </a:srgbClr>
                  </a:outerShdw>
                </a:effectLst>
                <a:uLnTx/>
                <a:uFillTx/>
                <a:latin typeface="Tw Cen MT" panose="020B0602020104020603" pitchFamily="34" charset="0"/>
                <a:cs typeface="Arial"/>
                <a:sym typeface="Arial"/>
              </a:rPr>
              <a:t>3 credits required, 4 recommended</a:t>
            </a:r>
          </a:p>
        </p:txBody>
      </p:sp>
      <p:sp>
        <p:nvSpPr>
          <p:cNvPr id="9" name="TextBox 8">
            <a:extLst>
              <a:ext uri="{FF2B5EF4-FFF2-40B4-BE49-F238E27FC236}">
                <a16:creationId xmlns:a16="http://schemas.microsoft.com/office/drawing/2014/main" id="{656F9596-2B69-7696-0790-E2A4FABAEC42}"/>
              </a:ext>
            </a:extLst>
          </p:cNvPr>
          <p:cNvSpPr txBox="1"/>
          <p:nvPr/>
        </p:nvSpPr>
        <p:spPr>
          <a:xfrm>
            <a:off x="938280" y="2483751"/>
            <a:ext cx="3268071" cy="35394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prstClr val="white"/>
                </a:solidFill>
                <a:effectLst/>
                <a:uLnTx/>
                <a:uFillTx/>
                <a:latin typeface="Tw Cen MT" panose="020B0602020104020603" pitchFamily="34" charset="0"/>
                <a:cs typeface="Arial"/>
                <a:sym typeface="Lexend Exa"/>
              </a:rPr>
              <a:t>The next step after 8th grade math. If you are earning a C, D, or F in Algebra now, you might want to take Algebra again.</a:t>
            </a:r>
          </a:p>
        </p:txBody>
      </p:sp>
      <p:sp>
        <p:nvSpPr>
          <p:cNvPr id="23" name="TextBox 22">
            <a:extLst>
              <a:ext uri="{FF2B5EF4-FFF2-40B4-BE49-F238E27FC236}">
                <a16:creationId xmlns:a16="http://schemas.microsoft.com/office/drawing/2014/main" id="{5FEE76BB-7EF9-241E-0403-7F4A7C825832}"/>
              </a:ext>
            </a:extLst>
          </p:cNvPr>
          <p:cNvSpPr txBox="1"/>
          <p:nvPr/>
        </p:nvSpPr>
        <p:spPr>
          <a:xfrm>
            <a:off x="4600299" y="3824906"/>
            <a:ext cx="3452215" cy="2062103"/>
          </a:xfrm>
          <a:prstGeom prst="rect">
            <a:avLst/>
          </a:prstGeom>
          <a:noFill/>
        </p:spPr>
        <p:txBody>
          <a:bodyPr wrap="square">
            <a:spAutoFit/>
          </a:bodyPr>
          <a:lstStyle/>
          <a:p>
            <a:pPr marL="0" marR="0" lvl="0" indent="2117"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prstClr val="white"/>
                </a:solidFill>
                <a:effectLst/>
                <a:uLnTx/>
                <a:uFillTx/>
                <a:latin typeface="Tw Cen MT" panose="020B0602020104020603" pitchFamily="34" charset="0"/>
                <a:cs typeface="Arial"/>
                <a:sym typeface="Lexend Exa"/>
              </a:rPr>
              <a:t>After Algebra in 8th grade if you are earning a B or better. </a:t>
            </a:r>
          </a:p>
        </p:txBody>
      </p:sp>
      <p:sp>
        <p:nvSpPr>
          <p:cNvPr id="24" name="TextBox 23">
            <a:extLst>
              <a:ext uri="{FF2B5EF4-FFF2-40B4-BE49-F238E27FC236}">
                <a16:creationId xmlns:a16="http://schemas.microsoft.com/office/drawing/2014/main" id="{0B1D046D-4A13-A78B-959B-297376012CF7}"/>
              </a:ext>
            </a:extLst>
          </p:cNvPr>
          <p:cNvSpPr txBox="1"/>
          <p:nvPr/>
        </p:nvSpPr>
        <p:spPr>
          <a:xfrm>
            <a:off x="8289837" y="3850668"/>
            <a:ext cx="3700766" cy="2062103"/>
          </a:xfrm>
          <a:prstGeom prst="rect">
            <a:avLst/>
          </a:prstGeom>
          <a:noFill/>
        </p:spPr>
        <p:txBody>
          <a:bodyPr wrap="square">
            <a:spAutoFit/>
          </a:bodyPr>
          <a:lstStyle/>
          <a:p>
            <a:pPr marL="0" marR="0" lvl="0" indent="2117"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prstClr val="white"/>
                </a:solidFill>
                <a:effectLst/>
                <a:uLnTx/>
                <a:uFillTx/>
                <a:latin typeface="Tw Cen MT" panose="020B0602020104020603" pitchFamily="34" charset="0"/>
                <a:cs typeface="Arial"/>
                <a:sym typeface="Lexend Exa"/>
              </a:rPr>
              <a:t>After Geometry in 8th grade if you are earning a B or better. </a:t>
            </a:r>
          </a:p>
        </p:txBody>
      </p:sp>
    </p:spTree>
    <p:extLst>
      <p:ext uri="{BB962C8B-B14F-4D97-AF65-F5344CB8AC3E}">
        <p14:creationId xmlns:p14="http://schemas.microsoft.com/office/powerpoint/2010/main" val="141705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355" name="Google Shape;355;p38"/>
          <p:cNvSpPr txBox="1">
            <a:spLocks noGrp="1"/>
          </p:cNvSpPr>
          <p:nvPr>
            <p:ph type="subTitle" idx="1"/>
          </p:nvPr>
        </p:nvSpPr>
        <p:spPr>
          <a:xfrm>
            <a:off x="677635" y="1638682"/>
            <a:ext cx="5132335" cy="1790317"/>
          </a:xfrm>
          <a:prstGeom prst="rect">
            <a:avLst/>
          </a:prstGeom>
          <a:solidFill>
            <a:schemeClr val="bg1"/>
          </a:solidFill>
          <a:ln w="38100">
            <a:solidFill>
              <a:srgbClr val="FF6600"/>
            </a:solidFill>
          </a:ln>
        </p:spPr>
        <p:txBody>
          <a:bodyPr spcFirstLastPara="1" wrap="square" lIns="121900" tIns="121900" rIns="121900" bIns="121900" anchor="t" anchorCtr="0">
            <a:noAutofit/>
          </a:bodyPr>
          <a:lstStyle/>
          <a:p>
            <a:pPr marL="0" indent="0" algn="l"/>
            <a:r>
              <a:rPr lang="en-US" sz="2800" b="1">
                <a:solidFill>
                  <a:srgbClr val="FF6600"/>
                </a:solidFill>
                <a:effectLst>
                  <a:outerShdw blurRad="38100" dist="38100" dir="2700000" algn="tl">
                    <a:srgbClr val="000000">
                      <a:alpha val="43137"/>
                    </a:srgbClr>
                  </a:outerShdw>
                </a:effectLst>
                <a:latin typeface="Tw Cen MT" panose="020B0602020104020603" pitchFamily="34" charset="0"/>
              </a:rPr>
              <a:t>BIOLOGY</a:t>
            </a:r>
          </a:p>
          <a:p>
            <a:pPr marL="171450" indent="0" algn="l"/>
            <a:r>
              <a:rPr lang="en-US" sz="2400">
                <a:solidFill>
                  <a:schemeClr val="tx1"/>
                </a:solidFill>
                <a:latin typeface="Tw Cen MT" panose="020B0602020104020603" pitchFamily="34" charset="0"/>
              </a:rPr>
              <a:t>Full year of biological plant and animal sciences as a foundation for higher-level science.</a:t>
            </a:r>
          </a:p>
        </p:txBody>
      </p:sp>
      <p:sp>
        <p:nvSpPr>
          <p:cNvPr id="27" name="Google Shape;186;p31">
            <a:extLst>
              <a:ext uri="{FF2B5EF4-FFF2-40B4-BE49-F238E27FC236}">
                <a16:creationId xmlns:a16="http://schemas.microsoft.com/office/drawing/2014/main" id="{3037781E-C653-44E0-B8BB-4B178488C305}"/>
              </a:ext>
            </a:extLst>
          </p:cNvPr>
          <p:cNvSpPr txBox="1">
            <a:spLocks/>
          </p:cNvSpPr>
          <p:nvPr/>
        </p:nvSpPr>
        <p:spPr>
          <a:xfrm>
            <a:off x="549566" y="431198"/>
            <a:ext cx="102924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marL="0" marR="0" lvl="0" indent="0" algn="l" defTabSz="914400" rtl="0" eaLnBrk="1" fontAlgn="auto" latinLnBrk="0" hangingPunct="1">
              <a:lnSpc>
                <a:spcPct val="100000"/>
              </a:lnSpc>
              <a:spcBef>
                <a:spcPts val="0"/>
              </a:spcBef>
              <a:spcAft>
                <a:spcPts val="0"/>
              </a:spcAft>
              <a:buClr>
                <a:prstClr val="white"/>
              </a:buClr>
              <a:buSzPts val="1800"/>
              <a:buFont typeface="Lexend Exa"/>
              <a:buNone/>
              <a:tabLst/>
              <a:defRPr/>
            </a:pPr>
            <a:r>
              <a:rPr kumimoji="0" lang="en-US" sz="4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w Cen MT" panose="020B0602020104020603" pitchFamily="34" charset="0"/>
                <a:sym typeface="Lexend Exa"/>
              </a:rPr>
              <a:t>SCIENCE OPTIONS</a:t>
            </a:r>
            <a:br>
              <a:rPr kumimoji="0" lang="en-US" sz="2667" b="1" i="0" u="none" strike="noStrike" kern="0" cap="none" spc="0" normalizeH="0" baseline="0" noProof="0">
                <a:ln>
                  <a:noFill/>
                </a:ln>
                <a:solidFill>
                  <a:srgbClr val="E7E6E6"/>
                </a:solidFill>
                <a:effectLst>
                  <a:outerShdw blurRad="38100" dist="38100" dir="2700000" algn="tl">
                    <a:srgbClr val="000000">
                      <a:alpha val="43137"/>
                    </a:srgbClr>
                  </a:outerShdw>
                </a:effectLst>
                <a:uLnTx/>
                <a:uFillTx/>
                <a:latin typeface="Tw Cen MT" panose="020B0602020104020603" pitchFamily="34" charset="0"/>
                <a:sym typeface="Lexend Exa"/>
              </a:rPr>
            </a:br>
            <a:r>
              <a:rPr kumimoji="0" lang="en-US" sz="2667" b="1" i="0" u="none" strike="noStrike" kern="0" cap="none" spc="0" normalizeH="0" baseline="0" noProof="0">
                <a:ln>
                  <a:noFill/>
                </a:ln>
                <a:solidFill>
                  <a:srgbClr val="FFC000"/>
                </a:solidFill>
                <a:effectLst>
                  <a:outerShdw blurRad="38100" dist="38100" dir="2700000" algn="tl">
                    <a:srgbClr val="000000">
                      <a:alpha val="43137"/>
                    </a:srgbClr>
                  </a:outerShdw>
                </a:effectLst>
                <a:uLnTx/>
                <a:uFillTx/>
                <a:latin typeface="Tw Cen MT" panose="020B0602020104020603" pitchFamily="34" charset="0"/>
                <a:sym typeface="Lexend Exa"/>
              </a:rPr>
              <a:t>3 credits required, 4 recommended</a:t>
            </a:r>
          </a:p>
        </p:txBody>
      </p:sp>
      <p:sp>
        <p:nvSpPr>
          <p:cNvPr id="46" name="Google Shape;355;p38">
            <a:extLst>
              <a:ext uri="{FF2B5EF4-FFF2-40B4-BE49-F238E27FC236}">
                <a16:creationId xmlns:a16="http://schemas.microsoft.com/office/drawing/2014/main" id="{4FD44BE1-DA7D-4C74-8ED3-7E10E299197D}"/>
              </a:ext>
            </a:extLst>
          </p:cNvPr>
          <p:cNvSpPr txBox="1">
            <a:spLocks/>
          </p:cNvSpPr>
          <p:nvPr/>
        </p:nvSpPr>
        <p:spPr>
          <a:xfrm>
            <a:off x="6086299" y="1628179"/>
            <a:ext cx="5132335" cy="1790317"/>
          </a:xfrm>
          <a:prstGeom prst="rect">
            <a:avLst/>
          </a:prstGeom>
          <a:solidFill>
            <a:schemeClr val="bg1"/>
          </a:solidFill>
          <a:ln w="38100">
            <a:solidFill>
              <a:srgbClr val="00B05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marR="0" lvl="0" indent="2117" algn="l" defTabSz="914400" rtl="0" eaLnBrk="1" fontAlgn="auto" latinLnBrk="0" hangingPunct="1">
              <a:lnSpc>
                <a:spcPct val="100000"/>
              </a:lnSpc>
              <a:spcBef>
                <a:spcPts val="0"/>
              </a:spcBef>
              <a:spcAft>
                <a:spcPts val="0"/>
              </a:spcAft>
              <a:buClr>
                <a:srgbClr val="A5A5A5"/>
              </a:buClr>
              <a:buSzPts val="1400"/>
              <a:buFont typeface="Oxygen"/>
              <a:buNone/>
              <a:tabLst/>
              <a:defRPr/>
            </a:pPr>
            <a:r>
              <a:rPr kumimoji="0" lang="en" sz="2800" b="1" i="0" u="none" strike="noStrike" kern="0" cap="none" spc="0" normalizeH="0" baseline="0" noProof="0">
                <a:ln>
                  <a:noFill/>
                </a:ln>
                <a:solidFill>
                  <a:srgbClr val="FF6600"/>
                </a:solidFill>
                <a:effectLst>
                  <a:outerShdw blurRad="38100" dist="38100" dir="2700000" algn="tl">
                    <a:srgbClr val="000000">
                      <a:alpha val="43137"/>
                    </a:srgbClr>
                  </a:outerShdw>
                </a:effectLst>
                <a:uLnTx/>
                <a:uFillTx/>
                <a:latin typeface="Tw Cen MT" panose="020B0602020104020603" pitchFamily="34" charset="0"/>
                <a:sym typeface="Oxygen"/>
              </a:rPr>
              <a:t>MESA BIOLOGY</a:t>
            </a:r>
          </a:p>
          <a:p>
            <a:pPr marL="285750" marR="0" lvl="0" indent="1588" algn="l" defTabSz="914400" rtl="0" eaLnBrk="1" fontAlgn="auto" latinLnBrk="0" hangingPunct="1">
              <a:lnSpc>
                <a:spcPct val="100000"/>
              </a:lnSpc>
              <a:spcBef>
                <a:spcPts val="0"/>
              </a:spcBef>
              <a:spcAft>
                <a:spcPts val="0"/>
              </a:spcAft>
              <a:buClr>
                <a:srgbClr val="A5A5A5"/>
              </a:buClr>
              <a:buSzPts val="1400"/>
              <a:buFont typeface="Oxygen"/>
              <a:buNone/>
              <a:tabLst/>
              <a:defRPr/>
            </a:pPr>
            <a:r>
              <a:rPr kumimoji="0" lang="en-US" sz="2400" b="0" i="0" u="none" strike="noStrike" kern="0" cap="none" spc="0" normalizeH="0" baseline="0" noProof="0">
                <a:ln>
                  <a:noFill/>
                </a:ln>
                <a:solidFill>
                  <a:prstClr val="black"/>
                </a:solidFill>
                <a:effectLst/>
                <a:uLnTx/>
                <a:uFillTx/>
                <a:latin typeface="Tw Cen MT" panose="020B0602020104020603" pitchFamily="34" charset="0"/>
                <a:sym typeface="Oxygen"/>
              </a:rPr>
              <a:t>Same as Biology, but only for girls &amp; students of color. Work with WSU &amp; EWU on special projects.</a:t>
            </a:r>
          </a:p>
        </p:txBody>
      </p:sp>
      <p:sp>
        <p:nvSpPr>
          <p:cNvPr id="48" name="Google Shape;355;p38">
            <a:extLst>
              <a:ext uri="{FF2B5EF4-FFF2-40B4-BE49-F238E27FC236}">
                <a16:creationId xmlns:a16="http://schemas.microsoft.com/office/drawing/2014/main" id="{7A6C4372-CD8B-4AB5-99B2-75CCE3A1F031}"/>
              </a:ext>
            </a:extLst>
          </p:cNvPr>
          <p:cNvSpPr txBox="1">
            <a:spLocks/>
          </p:cNvSpPr>
          <p:nvPr/>
        </p:nvSpPr>
        <p:spPr>
          <a:xfrm>
            <a:off x="663124" y="3685279"/>
            <a:ext cx="5132335" cy="2920021"/>
          </a:xfrm>
          <a:prstGeom prst="rect">
            <a:avLst/>
          </a:prstGeom>
          <a:solidFill>
            <a:schemeClr val="bg1"/>
          </a:solidFill>
          <a:ln w="38100">
            <a:solidFill>
              <a:srgbClr val="00B0F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marR="0" lvl="0" indent="0" algn="l" defTabSz="914400" rtl="0" eaLnBrk="1" fontAlgn="auto" latinLnBrk="0" hangingPunct="1">
              <a:lnSpc>
                <a:spcPct val="100000"/>
              </a:lnSpc>
              <a:spcBef>
                <a:spcPts val="0"/>
              </a:spcBef>
              <a:spcAft>
                <a:spcPts val="0"/>
              </a:spcAft>
              <a:buClr>
                <a:srgbClr val="A5A5A5"/>
              </a:buClr>
              <a:buSzPts val="1400"/>
              <a:buFont typeface="Oxygen"/>
              <a:buNone/>
              <a:tabLst/>
              <a:defRPr/>
            </a:pPr>
            <a:r>
              <a:rPr kumimoji="0" lang="en" sz="2800" b="1" i="0" u="none" strike="noStrike" kern="0" cap="none" spc="0" normalizeH="0" baseline="0" noProof="0">
                <a:ln>
                  <a:noFill/>
                </a:ln>
                <a:solidFill>
                  <a:srgbClr val="FF6600"/>
                </a:solidFill>
                <a:effectLst>
                  <a:outerShdw blurRad="38100" dist="38100" dir="2700000" algn="tl">
                    <a:srgbClr val="000000">
                      <a:alpha val="43137"/>
                    </a:srgbClr>
                  </a:outerShdw>
                </a:effectLst>
                <a:uLnTx/>
                <a:uFillTx/>
                <a:latin typeface="Tw Cen MT" panose="020B0602020104020603" pitchFamily="34" charset="0"/>
                <a:sym typeface="Oxygen"/>
              </a:rPr>
              <a:t>HONORS CHEMISTRY</a:t>
            </a:r>
          </a:p>
          <a:p>
            <a:pPr marL="171450" marR="0" lvl="0" indent="0" algn="l" defTabSz="914400" rtl="0" eaLnBrk="1" fontAlgn="auto" latinLnBrk="0" hangingPunct="1">
              <a:lnSpc>
                <a:spcPct val="100000"/>
              </a:lnSpc>
              <a:spcBef>
                <a:spcPts val="0"/>
              </a:spcBef>
              <a:spcAft>
                <a:spcPts val="0"/>
              </a:spcAft>
              <a:buClr>
                <a:srgbClr val="A5A5A5"/>
              </a:buClr>
              <a:buSzPts val="1400"/>
              <a:buFont typeface="Oxygen"/>
              <a:buNone/>
              <a:tabLst/>
              <a:defRPr/>
            </a:pPr>
            <a:r>
              <a:rPr kumimoji="0" lang="en-US" sz="2400" b="0" i="0" u="none" strike="noStrike" kern="0" cap="none" spc="0" normalizeH="0" baseline="0" noProof="0">
                <a:ln>
                  <a:noFill/>
                </a:ln>
                <a:solidFill>
                  <a:prstClr val="black"/>
                </a:solidFill>
                <a:effectLst/>
                <a:uLnTx/>
                <a:uFillTx/>
                <a:latin typeface="Tw Cen MT" panose="020B0602020104020603" pitchFamily="34" charset="0"/>
                <a:sym typeface="Oxygen"/>
              </a:rPr>
              <a:t>Strongly suggested that you have taken Algebra in middle school with a B or better. Recommended for general interest in science or a focus on biological sciences</a:t>
            </a:r>
            <a:r>
              <a:rPr kumimoji="0" lang="en-US" sz="1800" b="0" i="0" u="none" strike="noStrike" kern="0" cap="none" spc="0" normalizeH="0" baseline="0" noProof="0">
                <a:ln>
                  <a:noFill/>
                </a:ln>
                <a:solidFill>
                  <a:srgbClr val="A5A5A5">
                    <a:lumMod val="20000"/>
                    <a:lumOff val="80000"/>
                  </a:srgbClr>
                </a:solidFill>
                <a:effectLst>
                  <a:outerShdw blurRad="38100" dist="38100" dir="2700000" algn="tl">
                    <a:srgbClr val="000000">
                      <a:alpha val="43137"/>
                    </a:srgbClr>
                  </a:outerShdw>
                </a:effectLst>
                <a:uLnTx/>
                <a:uFillTx/>
                <a:latin typeface="Tw Cen MT" panose="020B0602020104020603" pitchFamily="34" charset="0"/>
                <a:cs typeface="Sakkal Majalla" pitchFamily="2" charset="-78"/>
                <a:sym typeface="Oxygen"/>
              </a:rPr>
              <a:t>.</a:t>
            </a:r>
          </a:p>
        </p:txBody>
      </p:sp>
      <p:sp>
        <p:nvSpPr>
          <p:cNvPr id="49" name="Google Shape;355;p38">
            <a:extLst>
              <a:ext uri="{FF2B5EF4-FFF2-40B4-BE49-F238E27FC236}">
                <a16:creationId xmlns:a16="http://schemas.microsoft.com/office/drawing/2014/main" id="{340E24A6-53E0-492C-9D55-E347FAC28790}"/>
              </a:ext>
            </a:extLst>
          </p:cNvPr>
          <p:cNvSpPr txBox="1">
            <a:spLocks/>
          </p:cNvSpPr>
          <p:nvPr/>
        </p:nvSpPr>
        <p:spPr>
          <a:xfrm>
            <a:off x="6086299" y="3686803"/>
            <a:ext cx="5132335" cy="2918497"/>
          </a:xfrm>
          <a:prstGeom prst="rect">
            <a:avLst/>
          </a:prstGeom>
          <a:solidFill>
            <a:schemeClr val="bg1"/>
          </a:solidFill>
          <a:ln w="38100">
            <a:solidFill>
              <a:srgbClr val="FFFF0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marR="0" lvl="0" indent="0" algn="l" defTabSz="914400" rtl="0" eaLnBrk="1" fontAlgn="auto" latinLnBrk="0" hangingPunct="1">
              <a:lnSpc>
                <a:spcPct val="100000"/>
              </a:lnSpc>
              <a:spcBef>
                <a:spcPts val="0"/>
              </a:spcBef>
              <a:spcAft>
                <a:spcPts val="0"/>
              </a:spcAft>
              <a:buClr>
                <a:srgbClr val="A5A5A5"/>
              </a:buClr>
              <a:buSzPts val="1400"/>
              <a:buFont typeface="Oxygen"/>
              <a:buNone/>
              <a:tabLst/>
              <a:defRPr/>
            </a:pPr>
            <a:r>
              <a:rPr kumimoji="0" lang="en" sz="2800" b="1" i="0" u="none" strike="noStrike" kern="0" cap="none" spc="0" normalizeH="0" baseline="0" noProof="0">
                <a:ln>
                  <a:noFill/>
                </a:ln>
                <a:solidFill>
                  <a:srgbClr val="FF6600"/>
                </a:solidFill>
                <a:effectLst>
                  <a:outerShdw blurRad="38100" dist="38100" dir="2700000" algn="tl">
                    <a:srgbClr val="000000">
                      <a:alpha val="43137"/>
                    </a:srgbClr>
                  </a:outerShdw>
                </a:effectLst>
                <a:uLnTx/>
                <a:uFillTx/>
                <a:latin typeface="Tw Cen MT" panose="020B0602020104020603" pitchFamily="34" charset="0"/>
                <a:sym typeface="Oxygen"/>
              </a:rPr>
              <a:t>HONORS PHYSICS</a:t>
            </a:r>
          </a:p>
          <a:p>
            <a:pPr marL="285750" marR="0" lvl="0" indent="0" algn="l" defTabSz="914400" rtl="0" eaLnBrk="1" fontAlgn="auto" latinLnBrk="0" hangingPunct="1">
              <a:lnSpc>
                <a:spcPct val="100000"/>
              </a:lnSpc>
              <a:spcBef>
                <a:spcPts val="0"/>
              </a:spcBef>
              <a:spcAft>
                <a:spcPts val="0"/>
              </a:spcAft>
              <a:buClr>
                <a:srgbClr val="A5A5A5"/>
              </a:buClr>
              <a:buSzPts val="1400"/>
              <a:buFont typeface="Oxygen"/>
              <a:buNone/>
              <a:tabLst/>
              <a:defRPr/>
            </a:pPr>
            <a:r>
              <a:rPr kumimoji="0" lang="en-US" sz="2400" b="0" i="0" u="none" strike="noStrike" kern="0" cap="none" spc="0" normalizeH="0" baseline="0" noProof="0">
                <a:ln>
                  <a:noFill/>
                </a:ln>
                <a:solidFill>
                  <a:prstClr val="black"/>
                </a:solidFill>
                <a:effectLst/>
                <a:uLnTx/>
                <a:uFillTx/>
                <a:latin typeface="Tw Cen MT" panose="020B0602020104020603" pitchFamily="34" charset="0"/>
                <a:sym typeface="Oxygen"/>
              </a:rPr>
              <a:t>Rigorous advanced option, research project class. Strongly suggested that you have taken Algebra in middle school with a B or better. Recommended for a specific interest in math or engineering.</a:t>
            </a:r>
          </a:p>
        </p:txBody>
      </p:sp>
    </p:spTree>
    <p:extLst>
      <p:ext uri="{BB962C8B-B14F-4D97-AF65-F5344CB8AC3E}">
        <p14:creationId xmlns:p14="http://schemas.microsoft.com/office/powerpoint/2010/main" val="1229462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13" name="Google Shape;355;p38">
            <a:extLst>
              <a:ext uri="{FF2B5EF4-FFF2-40B4-BE49-F238E27FC236}">
                <a16:creationId xmlns:a16="http://schemas.microsoft.com/office/drawing/2014/main" id="{9F22B2D7-313E-AB42-6F07-43F8C8C87D70}"/>
              </a:ext>
            </a:extLst>
          </p:cNvPr>
          <p:cNvSpPr txBox="1">
            <a:spLocks noGrp="1"/>
          </p:cNvSpPr>
          <p:nvPr>
            <p:ph type="subTitle" idx="1"/>
          </p:nvPr>
        </p:nvSpPr>
        <p:spPr>
          <a:xfrm>
            <a:off x="175428" y="1805181"/>
            <a:ext cx="2363665" cy="1460533"/>
          </a:xfrm>
          <a:prstGeom prst="rect">
            <a:avLst/>
          </a:prstGeom>
          <a:solidFill>
            <a:schemeClr val="bg1"/>
          </a:solidFill>
          <a:ln w="38100">
            <a:solidFill>
              <a:srgbClr val="99FF66"/>
            </a:solidFill>
          </a:ln>
        </p:spPr>
        <p:txBody>
          <a:bodyPr spcFirstLastPara="1" wrap="square" lIns="121900" tIns="121900" rIns="121900" bIns="121900" anchor="t" anchorCtr="0">
            <a:noAutofit/>
          </a:bodyPr>
          <a:lstStyle/>
          <a:p>
            <a:pPr marL="0" indent="0" algn="l"/>
            <a:r>
              <a:rPr lang="en-US" sz="2400" b="1">
                <a:solidFill>
                  <a:srgbClr val="FF6600"/>
                </a:solidFill>
                <a:latin typeface="Tw Cen MT" panose="020B0602020104020603" pitchFamily="34" charset="0"/>
              </a:rPr>
              <a:t>HEALTH</a:t>
            </a:r>
            <a:endParaRPr lang="en-US" sz="2133" b="1">
              <a:solidFill>
                <a:srgbClr val="FF6600"/>
              </a:solidFill>
              <a:latin typeface="Tw Cen MT" panose="020B0602020104020603" pitchFamily="34" charset="0"/>
            </a:endParaRPr>
          </a:p>
          <a:p>
            <a:pPr marL="115888" indent="0" algn="l"/>
            <a:r>
              <a:rPr lang="en-US" sz="2000">
                <a:solidFill>
                  <a:schemeClr val="tx1"/>
                </a:solidFill>
                <a:latin typeface="Tw Cen MT" panose="020B0602020104020603" pitchFamily="34" charset="0"/>
              </a:rPr>
              <a:t>1 semester class on physical and mental health</a:t>
            </a:r>
          </a:p>
        </p:txBody>
      </p:sp>
      <p:sp>
        <p:nvSpPr>
          <p:cNvPr id="15" name="Google Shape;186;p31">
            <a:extLst>
              <a:ext uri="{FF2B5EF4-FFF2-40B4-BE49-F238E27FC236}">
                <a16:creationId xmlns:a16="http://schemas.microsoft.com/office/drawing/2014/main" id="{D3E9D407-D3DA-5E87-39D9-53E80D4459DC}"/>
              </a:ext>
            </a:extLst>
          </p:cNvPr>
          <p:cNvSpPr txBox="1">
            <a:spLocks/>
          </p:cNvSpPr>
          <p:nvPr/>
        </p:nvSpPr>
        <p:spPr>
          <a:xfrm>
            <a:off x="479227" y="431199"/>
            <a:ext cx="102924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marL="0" marR="0" lvl="0" indent="0" algn="l" defTabSz="914400" rtl="0" eaLnBrk="1" fontAlgn="auto" latinLnBrk="0" hangingPunct="1">
              <a:lnSpc>
                <a:spcPct val="100000"/>
              </a:lnSpc>
              <a:spcBef>
                <a:spcPts val="0"/>
              </a:spcBef>
              <a:spcAft>
                <a:spcPts val="0"/>
              </a:spcAft>
              <a:buClr>
                <a:prstClr val="white"/>
              </a:buClr>
              <a:buSzPts val="1800"/>
              <a:buFont typeface="Lexend Exa"/>
              <a:buNone/>
              <a:tabLst/>
              <a:defRPr/>
            </a:pPr>
            <a:r>
              <a:rPr kumimoji="0" lang="en-US" sz="4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w Cen MT" panose="020B0602020104020603" pitchFamily="34" charset="0"/>
                <a:sym typeface="Lexend Exa"/>
              </a:rPr>
              <a:t>HEALTH/FITNESS</a:t>
            </a:r>
            <a:br>
              <a:rPr kumimoji="0" lang="en-US" sz="2667" b="1" i="0" u="none" strike="noStrike" kern="0" cap="none" spc="0" normalizeH="0" baseline="0" noProof="0">
                <a:ln>
                  <a:noFill/>
                </a:ln>
                <a:solidFill>
                  <a:srgbClr val="E7E6E6"/>
                </a:solidFill>
                <a:effectLst>
                  <a:outerShdw blurRad="38100" dist="38100" dir="2700000" algn="tl">
                    <a:srgbClr val="000000">
                      <a:alpha val="43137"/>
                    </a:srgbClr>
                  </a:outerShdw>
                </a:effectLst>
                <a:uLnTx/>
                <a:uFillTx/>
                <a:latin typeface="Tw Cen MT" panose="020B0602020104020603" pitchFamily="34" charset="0"/>
                <a:sym typeface="Lexend Exa"/>
              </a:rPr>
            </a:br>
            <a:r>
              <a:rPr kumimoji="0" lang="en-US" sz="2667" b="1" i="0" u="none" strike="noStrike" kern="0" cap="none" spc="0" normalizeH="0" baseline="0" noProof="0">
                <a:ln>
                  <a:noFill/>
                </a:ln>
                <a:solidFill>
                  <a:srgbClr val="FFC000"/>
                </a:solidFill>
                <a:effectLst>
                  <a:outerShdw blurRad="38100" dist="38100" dir="2700000" algn="tl">
                    <a:srgbClr val="000000">
                      <a:alpha val="43137"/>
                    </a:srgbClr>
                  </a:outerShdw>
                </a:effectLst>
                <a:uLnTx/>
                <a:uFillTx/>
                <a:latin typeface="Tw Cen MT" panose="020B0602020104020603" pitchFamily="34" charset="0"/>
                <a:sym typeface="Lexend Exa"/>
              </a:rPr>
              <a:t>.5 health required; 1.5 fitness required</a:t>
            </a:r>
          </a:p>
        </p:txBody>
      </p:sp>
      <p:sp>
        <p:nvSpPr>
          <p:cNvPr id="16" name="Google Shape;355;p38">
            <a:extLst>
              <a:ext uri="{FF2B5EF4-FFF2-40B4-BE49-F238E27FC236}">
                <a16:creationId xmlns:a16="http://schemas.microsoft.com/office/drawing/2014/main" id="{F3BEA325-6EF2-ACE9-D4E9-6D863B333DCA}"/>
              </a:ext>
            </a:extLst>
          </p:cNvPr>
          <p:cNvSpPr txBox="1">
            <a:spLocks/>
          </p:cNvSpPr>
          <p:nvPr/>
        </p:nvSpPr>
        <p:spPr>
          <a:xfrm>
            <a:off x="2800350" y="1805181"/>
            <a:ext cx="4016828" cy="2113676"/>
          </a:xfrm>
          <a:prstGeom prst="rect">
            <a:avLst/>
          </a:prstGeom>
          <a:solidFill>
            <a:schemeClr val="bg1"/>
          </a:solidFill>
          <a:ln w="38100">
            <a:solidFill>
              <a:srgbClr val="3399FF"/>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marR="0" lvl="0" indent="2117" algn="l" defTabSz="914400" rtl="0" eaLnBrk="1" fontAlgn="auto" latinLnBrk="0" hangingPunct="1">
              <a:lnSpc>
                <a:spcPct val="100000"/>
              </a:lnSpc>
              <a:spcBef>
                <a:spcPts val="0"/>
              </a:spcBef>
              <a:spcAft>
                <a:spcPts val="0"/>
              </a:spcAft>
              <a:buClr>
                <a:srgbClr val="A5A5A5"/>
              </a:buClr>
              <a:buSzPts val="1400"/>
              <a:buFont typeface="Oxygen"/>
              <a:buNone/>
              <a:tabLst/>
              <a:defRPr/>
            </a:pPr>
            <a:r>
              <a:rPr kumimoji="0" lang="en-US" sz="2400" b="1" i="0" u="none" strike="noStrike" kern="0" cap="none" spc="0" normalizeH="0" baseline="0" noProof="0">
                <a:ln>
                  <a:noFill/>
                </a:ln>
                <a:solidFill>
                  <a:srgbClr val="FF6600"/>
                </a:solidFill>
                <a:effectLst/>
                <a:uLnTx/>
                <a:uFillTx/>
                <a:latin typeface="Tw Cen MT" panose="020B0602020104020603" pitchFamily="34" charset="0"/>
                <a:sym typeface="Oxygen"/>
              </a:rPr>
              <a:t>FITNESS/ADVANCED CONDITIONING/ADVANCED LIFETIME FITNESS</a:t>
            </a:r>
          </a:p>
          <a:p>
            <a:pPr marL="171450" marR="0" lvl="0" indent="1588" algn="l" defTabSz="914400" rtl="0" eaLnBrk="1" fontAlgn="auto" latinLnBrk="0" hangingPunct="1">
              <a:lnSpc>
                <a:spcPct val="100000"/>
              </a:lnSpc>
              <a:spcBef>
                <a:spcPts val="0"/>
              </a:spcBef>
              <a:spcAft>
                <a:spcPts val="0"/>
              </a:spcAft>
              <a:buClr>
                <a:srgbClr val="A5A5A5"/>
              </a:buClr>
              <a:buSzPts val="1400"/>
              <a:buFont typeface="Oxygen"/>
              <a:buNone/>
              <a:tabLst/>
              <a:defRPr/>
            </a:pPr>
            <a:r>
              <a:rPr kumimoji="0" lang="en-US" sz="2000" b="0" i="0" u="none" strike="noStrike" kern="0" cap="none" spc="0" normalizeH="0" baseline="0" noProof="0">
                <a:ln>
                  <a:noFill/>
                </a:ln>
                <a:solidFill>
                  <a:prstClr val="black"/>
                </a:solidFill>
                <a:effectLst/>
                <a:uLnTx/>
                <a:uFillTx/>
                <a:latin typeface="Tw Cen MT" panose="020B0602020104020603" pitchFamily="34" charset="0"/>
                <a:sym typeface="Oxygen"/>
              </a:rPr>
              <a:t>1 semester class focusing on creating lifetime fitness habits</a:t>
            </a:r>
          </a:p>
        </p:txBody>
      </p:sp>
      <p:sp>
        <p:nvSpPr>
          <p:cNvPr id="18" name="Google Shape;355;p38">
            <a:extLst>
              <a:ext uri="{FF2B5EF4-FFF2-40B4-BE49-F238E27FC236}">
                <a16:creationId xmlns:a16="http://schemas.microsoft.com/office/drawing/2014/main" id="{55262AA5-6C52-4A15-7097-F978E92A5489}"/>
              </a:ext>
            </a:extLst>
          </p:cNvPr>
          <p:cNvSpPr txBox="1">
            <a:spLocks/>
          </p:cNvSpPr>
          <p:nvPr/>
        </p:nvSpPr>
        <p:spPr>
          <a:xfrm>
            <a:off x="7062107" y="1805182"/>
            <a:ext cx="4798031" cy="2113676"/>
          </a:xfrm>
          <a:prstGeom prst="rect">
            <a:avLst/>
          </a:prstGeom>
          <a:solidFill>
            <a:schemeClr val="bg1"/>
          </a:solidFill>
          <a:ln w="38100">
            <a:solidFill>
              <a:srgbClr val="FFFF0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marR="0" lvl="0" indent="2117" algn="l" defTabSz="914400" rtl="0" eaLnBrk="1" fontAlgn="auto" latinLnBrk="0" hangingPunct="1">
              <a:lnSpc>
                <a:spcPct val="100000"/>
              </a:lnSpc>
              <a:spcBef>
                <a:spcPts val="0"/>
              </a:spcBef>
              <a:spcAft>
                <a:spcPts val="0"/>
              </a:spcAft>
              <a:buClr>
                <a:srgbClr val="A5A5A5"/>
              </a:buClr>
              <a:buSzPts val="1400"/>
              <a:buFont typeface="Oxygen"/>
              <a:buNone/>
              <a:tabLst/>
              <a:defRPr/>
            </a:pPr>
            <a:r>
              <a:rPr kumimoji="0" lang="en-US" sz="2400" b="1" i="0" u="none" strike="noStrike" kern="0" cap="none" spc="0" normalizeH="0" baseline="0" noProof="0">
                <a:ln>
                  <a:noFill/>
                </a:ln>
                <a:solidFill>
                  <a:srgbClr val="FF6600"/>
                </a:solidFill>
                <a:effectLst/>
                <a:uLnTx/>
                <a:uFillTx/>
                <a:latin typeface="Tw Cen MT" panose="020B0602020104020603" pitchFamily="34" charset="0"/>
                <a:sym typeface="Oxygen"/>
              </a:rPr>
              <a:t>SVL</a:t>
            </a:r>
            <a:endParaRPr kumimoji="0" lang="en-US" sz="2133" b="1" i="0" u="none" strike="noStrike" kern="0" cap="none" spc="0" normalizeH="0" baseline="0" noProof="0">
              <a:ln>
                <a:noFill/>
              </a:ln>
              <a:solidFill>
                <a:srgbClr val="FF6600"/>
              </a:solidFill>
              <a:effectLst/>
              <a:uLnTx/>
              <a:uFillTx/>
              <a:latin typeface="Tw Cen MT" panose="020B0602020104020603" pitchFamily="34" charset="0"/>
              <a:sym typeface="Oxygen"/>
            </a:endParaRPr>
          </a:p>
          <a:p>
            <a:pPr marL="0" marR="0" lvl="0" indent="2117" algn="l" defTabSz="914400" rtl="0" eaLnBrk="1" fontAlgn="auto" latinLnBrk="0" hangingPunct="1">
              <a:lnSpc>
                <a:spcPct val="100000"/>
              </a:lnSpc>
              <a:spcBef>
                <a:spcPts val="0"/>
              </a:spcBef>
              <a:spcAft>
                <a:spcPts val="0"/>
              </a:spcAft>
              <a:buClr>
                <a:srgbClr val="A5A5A5"/>
              </a:buClr>
              <a:buSzPts val="1400"/>
              <a:buFont typeface="Oxygen"/>
              <a:buNone/>
              <a:tabLst/>
              <a:defRPr/>
            </a:pPr>
            <a:r>
              <a:rPr kumimoji="0" lang="en-US" sz="2000" b="0" i="0" u="none" strike="noStrike" kern="0" cap="none" spc="0" normalizeH="0" baseline="0" noProof="0">
                <a:ln>
                  <a:noFill/>
                </a:ln>
                <a:solidFill>
                  <a:prstClr val="black"/>
                </a:solidFill>
                <a:effectLst/>
                <a:uLnTx/>
                <a:uFillTx/>
                <a:latin typeface="Tw Cen MT" panose="020B0602020104020603" pitchFamily="34" charset="0"/>
                <a:sym typeface="Oxygen"/>
              </a:rPr>
              <a:t>Online options for health and fitness. If you take these classes in SVL, you will open an additional elective period in your schedule. You MUST register for SVL online, this process doesn’t register you for SVL.</a:t>
            </a:r>
          </a:p>
        </p:txBody>
      </p:sp>
      <p:pic>
        <p:nvPicPr>
          <p:cNvPr id="3" name="Picture 2">
            <a:extLst>
              <a:ext uri="{FF2B5EF4-FFF2-40B4-BE49-F238E27FC236}">
                <a16:creationId xmlns:a16="http://schemas.microsoft.com/office/drawing/2014/main" id="{BCD8F15C-A3AD-6303-4B3D-3B59296D0BBE}"/>
              </a:ext>
            </a:extLst>
          </p:cNvPr>
          <p:cNvPicPr>
            <a:picLocks noChangeAspect="1"/>
          </p:cNvPicPr>
          <p:nvPr/>
        </p:nvPicPr>
        <p:blipFill>
          <a:blip r:embed="rId3"/>
          <a:stretch>
            <a:fillRect/>
          </a:stretch>
        </p:blipFill>
        <p:spPr>
          <a:xfrm>
            <a:off x="301143" y="4138846"/>
            <a:ext cx="11558995" cy="2452501"/>
          </a:xfrm>
          <a:prstGeom prst="rect">
            <a:avLst/>
          </a:prstGeom>
          <a:ln w="28575">
            <a:solidFill>
              <a:srgbClr val="FF0000"/>
            </a:solidFill>
          </a:ln>
        </p:spPr>
      </p:pic>
    </p:spTree>
    <p:extLst>
      <p:ext uri="{BB962C8B-B14F-4D97-AF65-F5344CB8AC3E}">
        <p14:creationId xmlns:p14="http://schemas.microsoft.com/office/powerpoint/2010/main" val="779318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27" name="Google Shape;186;p31">
            <a:extLst>
              <a:ext uri="{FF2B5EF4-FFF2-40B4-BE49-F238E27FC236}">
                <a16:creationId xmlns:a16="http://schemas.microsoft.com/office/drawing/2014/main" id="{3037781E-C653-44E0-B8BB-4B178488C305}"/>
              </a:ext>
            </a:extLst>
          </p:cNvPr>
          <p:cNvSpPr txBox="1">
            <a:spLocks/>
          </p:cNvSpPr>
          <p:nvPr/>
        </p:nvSpPr>
        <p:spPr>
          <a:xfrm>
            <a:off x="619905" y="285337"/>
            <a:ext cx="102924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marL="0" marR="0" lvl="0" indent="0" algn="l" defTabSz="914400" rtl="0" eaLnBrk="1" fontAlgn="auto" latinLnBrk="0" hangingPunct="1">
              <a:lnSpc>
                <a:spcPct val="100000"/>
              </a:lnSpc>
              <a:spcBef>
                <a:spcPts val="0"/>
              </a:spcBef>
              <a:spcAft>
                <a:spcPts val="0"/>
              </a:spcAft>
              <a:buClr>
                <a:prstClr val="white"/>
              </a:buClr>
              <a:buSzPts val="1800"/>
              <a:buFont typeface="Lexend Exa"/>
              <a:buNone/>
              <a:tabLst/>
              <a:defRPr/>
            </a:pPr>
            <a:r>
              <a:rPr kumimoji="0" lang="en-US" sz="4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w Cen MT" panose="020B0602020104020603" pitchFamily="34" charset="0"/>
                <a:sym typeface="Lexend Exa"/>
              </a:rPr>
              <a:t>CTE ELECTIVES</a:t>
            </a:r>
            <a:endParaRPr kumimoji="0" lang="en-US" sz="4400" b="1" i="0" u="none" strike="noStrike" kern="0" cap="none" spc="0" normalizeH="0" baseline="0" noProof="0">
              <a:ln>
                <a:noFill/>
              </a:ln>
              <a:solidFill>
                <a:srgbClr val="FFC000">
                  <a:lumMod val="85000"/>
                </a:srgbClr>
              </a:solidFill>
              <a:effectLst>
                <a:outerShdw blurRad="38100" dist="38100" dir="2700000" algn="tl">
                  <a:srgbClr val="000000">
                    <a:alpha val="43137"/>
                  </a:srgbClr>
                </a:outerShdw>
              </a:effectLst>
              <a:uLnTx/>
              <a:uFillTx/>
              <a:latin typeface="Tw Cen MT" panose="020B0602020104020603" pitchFamily="34" charset="0"/>
              <a:sym typeface="Lexend Exa"/>
            </a:endParaRPr>
          </a:p>
        </p:txBody>
      </p:sp>
      <p:graphicFrame>
        <p:nvGraphicFramePr>
          <p:cNvPr id="3" name="Table 5">
            <a:extLst>
              <a:ext uri="{FF2B5EF4-FFF2-40B4-BE49-F238E27FC236}">
                <a16:creationId xmlns:a16="http://schemas.microsoft.com/office/drawing/2014/main" id="{433A0B99-5AC5-0D90-5D2A-B655777FC592}"/>
              </a:ext>
            </a:extLst>
          </p:cNvPr>
          <p:cNvGraphicFramePr>
            <a:graphicFrameLocks noGrp="1"/>
          </p:cNvGraphicFramePr>
          <p:nvPr/>
        </p:nvGraphicFramePr>
        <p:xfrm>
          <a:off x="6011993" y="1355709"/>
          <a:ext cx="5809894" cy="3749040"/>
        </p:xfrm>
        <a:graphic>
          <a:graphicData uri="http://schemas.openxmlformats.org/drawingml/2006/table">
            <a:tbl>
              <a:tblPr firstRow="1" bandRow="1"/>
              <a:tblGrid>
                <a:gridCol w="693778">
                  <a:extLst>
                    <a:ext uri="{9D8B030D-6E8A-4147-A177-3AD203B41FA5}">
                      <a16:colId xmlns:a16="http://schemas.microsoft.com/office/drawing/2014/main" val="2089488298"/>
                    </a:ext>
                  </a:extLst>
                </a:gridCol>
                <a:gridCol w="5116116">
                  <a:extLst>
                    <a:ext uri="{9D8B030D-6E8A-4147-A177-3AD203B41FA5}">
                      <a16:colId xmlns:a16="http://schemas.microsoft.com/office/drawing/2014/main" val="477471619"/>
                    </a:ext>
                  </a:extLst>
                </a:gridCol>
              </a:tblGrid>
              <a:tr h="2838203">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algn="ctr"/>
                      <a:r>
                        <a:rPr lang="en-US" sz="3600">
                          <a:effectLst>
                            <a:outerShdw blurRad="38100" dist="38100" dir="2700000" algn="tl">
                              <a:srgbClr val="000000">
                                <a:alpha val="43137"/>
                              </a:srgbClr>
                            </a:outerShdw>
                          </a:effectLst>
                          <a:latin typeface="Tw Cen MT" panose="020B0602020104020603" pitchFamily="34" charset="0"/>
                        </a:rPr>
                        <a:t>C</a:t>
                      </a:r>
                    </a:p>
                    <a:p>
                      <a:pPr algn="ctr"/>
                      <a:r>
                        <a:rPr lang="en-US" sz="3600">
                          <a:effectLst>
                            <a:outerShdw blurRad="38100" dist="38100" dir="2700000" algn="tl">
                              <a:srgbClr val="000000">
                                <a:alpha val="43137"/>
                              </a:srgbClr>
                            </a:outerShdw>
                          </a:effectLst>
                          <a:latin typeface="Tw Cen MT" panose="020B0602020104020603" pitchFamily="34" charset="0"/>
                        </a:rPr>
                        <a:t>T</a:t>
                      </a:r>
                    </a:p>
                    <a:p>
                      <a:pPr algn="ctr"/>
                      <a:r>
                        <a:rPr lang="en-US" sz="3600">
                          <a:effectLst>
                            <a:outerShdw blurRad="38100" dist="38100" dir="2700000" algn="tl">
                              <a:srgbClr val="000000">
                                <a:alpha val="43137"/>
                              </a:srgbClr>
                            </a:outerShdw>
                          </a:effectLst>
                          <a:latin typeface="Tw Cen MT" panose="020B0602020104020603" pitchFamily="34" charset="0"/>
                        </a:rPr>
                        <a:t>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marL="57785" marR="0">
                        <a:spcBef>
                          <a:spcPts val="0"/>
                        </a:spcBef>
                        <a:spcAft>
                          <a:spcPts val="0"/>
                        </a:spcAft>
                        <a:tabLst>
                          <a:tab pos="2573655" algn="l"/>
                        </a:tabLst>
                      </a:pPr>
                      <a:r>
                        <a:rPr lang="en-US" sz="2000">
                          <a:solidFill>
                            <a:srgbClr val="FFFF00"/>
                          </a:solidFill>
                          <a:effectLst/>
                          <a:latin typeface="Tw Cen MT" panose="020B0602020104020603" pitchFamily="34" charset="0"/>
                          <a:ea typeface="Calibri" panose="020F0502020204030204" pitchFamily="34" charset="0"/>
                          <a:cs typeface="Calibri" panose="020F0502020204030204" pitchFamily="34" charset="0"/>
                        </a:rPr>
                        <a:t>Engineering &amp; Technology:</a:t>
                      </a:r>
                    </a:p>
                    <a:p>
                      <a:pPr marL="400685" marR="0" lvl="0" indent="-34290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tab pos="2573655" algn="l"/>
                        </a:tabLst>
                        <a:defRPr/>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AP Computer Science</a:t>
                      </a:r>
                      <a:endParaRPr lang="en-US" sz="2000" b="0" kern="12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p>
                      <a:pPr marL="400685" marR="0" indent="-342900">
                        <a:spcBef>
                          <a:spcPts val="0"/>
                        </a:spcBef>
                        <a:spcAft>
                          <a:spcPts val="0"/>
                        </a:spcAft>
                        <a:buClr>
                          <a:schemeClr val="bg1"/>
                        </a:buClr>
                        <a:buFont typeface="Arial" panose="020B0604020202020204" pitchFamily="34" charset="0"/>
                        <a:buChar char="•"/>
                        <a:tabLst>
                          <a:tab pos="2573655" algn="l"/>
                        </a:tabLst>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AP Computer Science Principles</a:t>
                      </a:r>
                    </a:p>
                    <a:p>
                      <a:pPr marL="400685" marR="0" lvl="0" indent="-34290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tab pos="2573655" algn="l"/>
                        </a:tabLst>
                        <a:defRPr/>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Computer Science Essentials PLTW</a:t>
                      </a:r>
                    </a:p>
                    <a:p>
                      <a:pPr marL="400685" marR="0" indent="-342900" algn="l" defTabSz="914400" rtl="0" eaLnBrk="1" latinLnBrk="0" hangingPunct="1">
                        <a:spcBef>
                          <a:spcPts val="0"/>
                        </a:spcBef>
                        <a:spcAft>
                          <a:spcPts val="0"/>
                        </a:spcAft>
                        <a:buClr>
                          <a:schemeClr val="bg1"/>
                        </a:buClr>
                        <a:buFont typeface="Arial" panose="020B0604020202020204" pitchFamily="34" charset="0"/>
                        <a:buChar char="•"/>
                        <a:tabLst>
                          <a:tab pos="2573655" algn="l"/>
                        </a:tabLst>
                      </a:pPr>
                      <a:r>
                        <a:rPr lang="en-US" sz="2000">
                          <a:solidFill>
                            <a:schemeClr val="bg1"/>
                          </a:solidFill>
                          <a:latin typeface="Tw Cen MT" panose="020B0602020104020603" pitchFamily="34" charset="0"/>
                          <a:ea typeface="Calibri" panose="020F0502020204030204" pitchFamily="34" charset="0"/>
                          <a:cs typeface="Calibri" panose="020F0502020204030204" pitchFamily="34" charset="0"/>
                        </a:rPr>
                        <a:t>Cyber Security PLTW</a:t>
                      </a:r>
                      <a:endParaRPr lang="en-US" sz="2000" b="0" kern="12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p>
                      <a:pPr marL="400685" marR="0" indent="-342900" algn="l" defTabSz="914400" rtl="0" eaLnBrk="1" latinLnBrk="0" hangingPunct="1">
                        <a:spcBef>
                          <a:spcPts val="0"/>
                        </a:spcBef>
                        <a:spcAft>
                          <a:spcPts val="0"/>
                        </a:spcAft>
                        <a:buClr>
                          <a:schemeClr val="bg1"/>
                        </a:buClr>
                        <a:buFont typeface="Arial" panose="020B0604020202020204" pitchFamily="34" charset="0"/>
                        <a:buChar char="•"/>
                        <a:tabLst>
                          <a:tab pos="2573655" algn="l"/>
                        </a:tabLst>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Digital Game Programming</a:t>
                      </a:r>
                    </a:p>
                    <a:p>
                      <a:pPr marL="400685" marR="0" indent="-342900">
                        <a:spcBef>
                          <a:spcPts val="0"/>
                        </a:spcBef>
                        <a:spcAft>
                          <a:spcPts val="0"/>
                        </a:spcAft>
                        <a:buClr>
                          <a:schemeClr val="bg1"/>
                        </a:buClr>
                        <a:buFont typeface="Arial" panose="020B0604020202020204" pitchFamily="34" charset="0"/>
                        <a:buChar char="•"/>
                        <a:tabLst>
                          <a:tab pos="2573655" algn="l"/>
                        </a:tabLst>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Intro to Engineering Design PLTW</a:t>
                      </a:r>
                    </a:p>
                    <a:p>
                      <a:pPr marL="512763" marR="0" indent="0">
                        <a:spcBef>
                          <a:spcPts val="0"/>
                        </a:spcBef>
                        <a:spcAft>
                          <a:spcPts val="0"/>
                        </a:spcAft>
                        <a:buClr>
                          <a:schemeClr val="bg1"/>
                        </a:buClr>
                        <a:buFont typeface="Arial" panose="020B0604020202020204" pitchFamily="34" charset="0"/>
                        <a:buNone/>
                        <a:tabLst>
                          <a:tab pos="2573655" algn="l"/>
                        </a:tabLst>
                      </a:pPr>
                      <a:r>
                        <a:rPr lang="en-US" sz="2000" err="1">
                          <a:solidFill>
                            <a:schemeClr val="bg1"/>
                          </a:solidFill>
                          <a:effectLst/>
                          <a:latin typeface="Wingdings" panose="05000000000000000000" pitchFamily="2" charset="2"/>
                          <a:ea typeface="Calibri" panose="020F0502020204030204" pitchFamily="34" charset="0"/>
                        </a:rPr>
                        <a:t>à</a:t>
                      </a:r>
                      <a:r>
                        <a:rPr lang="en-US" sz="2000" err="1">
                          <a:solidFill>
                            <a:schemeClr val="bg1"/>
                          </a:solidFill>
                          <a:effectLst/>
                          <a:latin typeface="Tw Cen MT" panose="020B0602020104020603" pitchFamily="34" charset="0"/>
                          <a:ea typeface="Calibri" panose="020F0502020204030204" pitchFamily="34" charset="0"/>
                          <a:cs typeface="Calibri" panose="020F0502020204030204" pitchFamily="34" charset="0"/>
                        </a:rPr>
                        <a:t>Civil</a:t>
                      </a: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 Engineering &amp; </a:t>
                      </a:r>
                      <a:r>
                        <a:rPr lang="en-US" sz="2000">
                          <a:solidFill>
                            <a:schemeClr val="bg1"/>
                          </a:solidFill>
                          <a:latin typeface="Tw Cen MT" panose="020B0602020104020603" pitchFamily="34" charset="0"/>
                          <a:ea typeface="Calibri" panose="020F0502020204030204" pitchFamily="34" charset="0"/>
                          <a:cs typeface="Calibri" panose="020F0502020204030204" pitchFamily="34" charset="0"/>
                        </a:rPr>
                        <a:t>Architecture PLTW</a:t>
                      </a:r>
                    </a:p>
                    <a:p>
                      <a:pPr marL="512763" marR="0" indent="0">
                        <a:spcBef>
                          <a:spcPts val="0"/>
                        </a:spcBef>
                        <a:spcAft>
                          <a:spcPts val="0"/>
                        </a:spcAft>
                        <a:buClr>
                          <a:schemeClr val="bg1"/>
                        </a:buClr>
                        <a:buFont typeface="Arial" panose="020B0604020202020204" pitchFamily="34" charset="0"/>
                        <a:buNone/>
                        <a:tabLst>
                          <a:tab pos="2573655" algn="l"/>
                        </a:tabLst>
                      </a:pPr>
                      <a:r>
                        <a:rPr lang="en-US" sz="2000" err="1">
                          <a:solidFill>
                            <a:schemeClr val="bg1"/>
                          </a:solidFill>
                          <a:effectLst/>
                          <a:latin typeface="Wingdings" panose="05000000000000000000" pitchFamily="2" charset="2"/>
                          <a:ea typeface="Calibri" panose="020F0502020204030204" pitchFamily="34" charset="0"/>
                        </a:rPr>
                        <a:t>à</a:t>
                      </a:r>
                      <a:r>
                        <a:rPr lang="en-US" sz="2000" err="1">
                          <a:solidFill>
                            <a:schemeClr val="bg1"/>
                          </a:solidFill>
                          <a:effectLst/>
                          <a:latin typeface="Tw Cen MT" panose="020B0602020104020603" pitchFamily="34" charset="0"/>
                          <a:ea typeface="Calibri" panose="020F0502020204030204" pitchFamily="34" charset="0"/>
                          <a:cs typeface="Calibri" panose="020F0502020204030204" pitchFamily="34" charset="0"/>
                        </a:rPr>
                        <a:t>Principles</a:t>
                      </a: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 of Engineering Design PLTW</a:t>
                      </a:r>
                    </a:p>
                    <a:p>
                      <a:pPr marL="400685" marR="0" indent="-342900" algn="l" defTabSz="914400" rtl="0" eaLnBrk="1" latinLnBrk="0" hangingPunct="1">
                        <a:spcBef>
                          <a:spcPts val="0"/>
                        </a:spcBef>
                        <a:spcAft>
                          <a:spcPts val="0"/>
                        </a:spcAft>
                        <a:buClr>
                          <a:schemeClr val="bg1"/>
                        </a:buClr>
                        <a:buFont typeface="Arial" panose="020B0604020202020204" pitchFamily="34" charset="0"/>
                        <a:buChar char="•"/>
                        <a:tabLst>
                          <a:tab pos="2573655" algn="l"/>
                        </a:tabLst>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TV/Video Production</a:t>
                      </a:r>
                    </a:p>
                    <a:p>
                      <a:pPr marL="400685" marR="0" lvl="0" indent="-34290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tab pos="2573655" algn="l"/>
                        </a:tabLst>
                        <a:defRPr/>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Web Design</a:t>
                      </a:r>
                    </a:p>
                    <a:p>
                      <a:pPr marL="400685" marR="0" lvl="0" indent="-34290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tab pos="2573655" algn="l"/>
                        </a:tabLst>
                        <a:defRPr/>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Yearbook - </a:t>
                      </a:r>
                      <a:r>
                        <a:rPr lang="en-US" sz="2000" b="1" i="1" u="sng">
                          <a:solidFill>
                            <a:schemeClr val="bg1"/>
                          </a:solidFill>
                          <a:effectLst/>
                          <a:latin typeface="Tw Cen MT" panose="020B0602020104020603" pitchFamily="34" charset="0"/>
                          <a:ea typeface="Calibri" panose="020F0502020204030204" pitchFamily="34" charset="0"/>
                          <a:cs typeface="Calibri" panose="020F0502020204030204" pitchFamily="34" charset="0"/>
                        </a:rPr>
                        <a:t>teacher permission required</a:t>
                      </a:r>
                      <a:endPar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792139893"/>
                  </a:ext>
                </a:extLst>
              </a:tr>
            </a:tbl>
          </a:graphicData>
        </a:graphic>
      </p:graphicFrame>
      <p:graphicFrame>
        <p:nvGraphicFramePr>
          <p:cNvPr id="4" name="Table 5">
            <a:extLst>
              <a:ext uri="{FF2B5EF4-FFF2-40B4-BE49-F238E27FC236}">
                <a16:creationId xmlns:a16="http://schemas.microsoft.com/office/drawing/2014/main" id="{032B2E60-5F87-0CF5-0E7E-BFF18A257DF9}"/>
              </a:ext>
            </a:extLst>
          </p:cNvPr>
          <p:cNvGraphicFramePr>
            <a:graphicFrameLocks noGrp="1"/>
          </p:cNvGraphicFramePr>
          <p:nvPr/>
        </p:nvGraphicFramePr>
        <p:xfrm>
          <a:off x="711083" y="1364503"/>
          <a:ext cx="4979424" cy="3731451"/>
        </p:xfrm>
        <a:graphic>
          <a:graphicData uri="http://schemas.openxmlformats.org/drawingml/2006/table">
            <a:tbl>
              <a:tblPr firstRow="1" bandRow="1"/>
              <a:tblGrid>
                <a:gridCol w="594609">
                  <a:extLst>
                    <a:ext uri="{9D8B030D-6E8A-4147-A177-3AD203B41FA5}">
                      <a16:colId xmlns:a16="http://schemas.microsoft.com/office/drawing/2014/main" val="2089488298"/>
                    </a:ext>
                  </a:extLst>
                </a:gridCol>
                <a:gridCol w="4384815">
                  <a:extLst>
                    <a:ext uri="{9D8B030D-6E8A-4147-A177-3AD203B41FA5}">
                      <a16:colId xmlns:a16="http://schemas.microsoft.com/office/drawing/2014/main" val="477471619"/>
                    </a:ext>
                  </a:extLst>
                </a:gridCol>
              </a:tblGrid>
              <a:tr h="3731451">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algn="ctr"/>
                      <a:r>
                        <a:rPr lang="en-US" sz="3600">
                          <a:effectLst>
                            <a:outerShdw blurRad="38100" dist="38100" dir="2700000" algn="tl">
                              <a:srgbClr val="000000">
                                <a:alpha val="43137"/>
                              </a:srgbClr>
                            </a:outerShdw>
                          </a:effectLst>
                          <a:latin typeface="Tw Cen MT" panose="020B0602020104020603" pitchFamily="34" charset="0"/>
                        </a:rPr>
                        <a:t>C</a:t>
                      </a:r>
                    </a:p>
                    <a:p>
                      <a:pPr algn="ctr"/>
                      <a:r>
                        <a:rPr lang="en-US" sz="3600">
                          <a:effectLst>
                            <a:outerShdw blurRad="38100" dist="38100" dir="2700000" algn="tl">
                              <a:srgbClr val="000000">
                                <a:alpha val="43137"/>
                              </a:srgbClr>
                            </a:outerShdw>
                          </a:effectLst>
                          <a:latin typeface="Tw Cen MT" panose="020B0602020104020603" pitchFamily="34" charset="0"/>
                        </a:rPr>
                        <a:t>T</a:t>
                      </a:r>
                    </a:p>
                    <a:p>
                      <a:pPr algn="ctr"/>
                      <a:r>
                        <a:rPr lang="en-US" sz="3600">
                          <a:effectLst>
                            <a:outerShdw blurRad="38100" dist="38100" dir="2700000" algn="tl">
                              <a:srgbClr val="000000">
                                <a:alpha val="43137"/>
                              </a:srgbClr>
                            </a:outerShdw>
                          </a:effectLst>
                          <a:latin typeface="Tw Cen MT" panose="020B0602020104020603" pitchFamily="34" charset="0"/>
                        </a:rPr>
                        <a:t>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marL="57785" marR="0">
                        <a:spcBef>
                          <a:spcPts val="0"/>
                        </a:spcBef>
                        <a:spcAft>
                          <a:spcPts val="0"/>
                        </a:spcAft>
                        <a:tabLst>
                          <a:tab pos="2573655" algn="l"/>
                        </a:tabLst>
                      </a:pPr>
                      <a:r>
                        <a:rPr lang="en-US" sz="2000">
                          <a:solidFill>
                            <a:srgbClr val="FFFF00"/>
                          </a:solidFill>
                          <a:effectLst/>
                          <a:latin typeface="Tw Cen MT" panose="020B0602020104020603" pitchFamily="34" charset="0"/>
                          <a:ea typeface="Calibri" panose="020F0502020204030204" pitchFamily="34" charset="0"/>
                          <a:cs typeface="Calibri" panose="020F0502020204030204" pitchFamily="34" charset="0"/>
                        </a:rPr>
                        <a:t>Business:</a:t>
                      </a:r>
                    </a:p>
                    <a:p>
                      <a:pPr marL="400685" marR="0" indent="-342900">
                        <a:spcBef>
                          <a:spcPts val="0"/>
                        </a:spcBef>
                        <a:spcAft>
                          <a:spcPts val="0"/>
                        </a:spcAft>
                        <a:buClr>
                          <a:schemeClr val="bg1"/>
                        </a:buClr>
                        <a:buFont typeface="Arial" panose="020B0604020202020204" pitchFamily="34" charset="0"/>
                        <a:buChar char="•"/>
                        <a:tabLst>
                          <a:tab pos="2573655" algn="l"/>
                        </a:tabLst>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Accounting</a:t>
                      </a:r>
                    </a:p>
                    <a:p>
                      <a:pPr marL="40068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573655" algn="l"/>
                        </a:tabLst>
                        <a:defRPr/>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Business and Marketing </a:t>
                      </a:r>
                    </a:p>
                    <a:p>
                      <a:pPr marL="40068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573655" algn="l"/>
                        </a:tabLst>
                        <a:defRPr/>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Sports Entertainment Marketing</a:t>
                      </a:r>
                    </a:p>
                    <a:p>
                      <a:pPr marL="57785" marR="0">
                        <a:spcBef>
                          <a:spcPts val="0"/>
                        </a:spcBef>
                        <a:spcAft>
                          <a:spcPts val="0"/>
                        </a:spcAft>
                        <a:tabLst>
                          <a:tab pos="2573655" algn="l"/>
                        </a:tabLst>
                      </a:pPr>
                      <a:endParaRPr lang="en-US" sz="1100">
                        <a:solidFill>
                          <a:schemeClr val="tx1"/>
                        </a:solidFill>
                        <a:effectLst/>
                        <a:latin typeface="Tw Cen MT" panose="020B0602020104020603" pitchFamily="34" charset="0"/>
                        <a:ea typeface="Calibri" panose="020F0502020204030204" pitchFamily="34" charset="0"/>
                        <a:cs typeface="Calibri" panose="020F0502020204030204" pitchFamily="34" charset="0"/>
                      </a:endParaRPr>
                    </a:p>
                    <a:p>
                      <a:pPr marL="57785" marR="0">
                        <a:spcBef>
                          <a:spcPts val="0"/>
                        </a:spcBef>
                        <a:spcAft>
                          <a:spcPts val="0"/>
                        </a:spcAft>
                        <a:tabLst>
                          <a:tab pos="2573655" algn="l"/>
                        </a:tabLst>
                      </a:pPr>
                      <a:r>
                        <a:rPr lang="en-US" sz="2000">
                          <a:solidFill>
                            <a:srgbClr val="FFFF00"/>
                          </a:solidFill>
                          <a:effectLst/>
                          <a:latin typeface="Tw Cen MT" panose="020B0602020104020603" pitchFamily="34" charset="0"/>
                          <a:ea typeface="Calibri" panose="020F0502020204030204" pitchFamily="34" charset="0"/>
                          <a:cs typeface="Calibri" panose="020F0502020204030204" pitchFamily="34" charset="0"/>
                        </a:rPr>
                        <a:t>Health &amp; Human Services:</a:t>
                      </a:r>
                    </a:p>
                    <a:p>
                      <a:pPr marL="400685" marR="0" indent="-342900">
                        <a:spcBef>
                          <a:spcPts val="0"/>
                        </a:spcBef>
                        <a:spcAft>
                          <a:spcPts val="0"/>
                        </a:spcAft>
                        <a:buClr>
                          <a:schemeClr val="bg1"/>
                        </a:buClr>
                        <a:buFont typeface="Arial" panose="020B0604020202020204" pitchFamily="34" charset="0"/>
                        <a:buChar char="•"/>
                        <a:tabLst>
                          <a:tab pos="2573655" algn="l"/>
                        </a:tabLst>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Child Development</a:t>
                      </a:r>
                    </a:p>
                    <a:p>
                      <a:pPr marL="400685" marR="0" indent="-342900" algn="l" defTabSz="914400" rtl="0" eaLnBrk="1" latinLnBrk="0" hangingPunct="1">
                        <a:spcBef>
                          <a:spcPts val="0"/>
                        </a:spcBef>
                        <a:spcAft>
                          <a:spcPts val="0"/>
                        </a:spcAft>
                        <a:buClr>
                          <a:schemeClr val="bg1"/>
                        </a:buClr>
                        <a:buFont typeface="Arial" panose="020B0604020202020204" pitchFamily="34" charset="0"/>
                        <a:buChar char="•"/>
                        <a:tabLst>
                          <a:tab pos="2573655" algn="l"/>
                        </a:tabLst>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Criminal Justice</a:t>
                      </a:r>
                      <a:endParaRPr lang="en-US" sz="2000" b="1" kern="1200">
                        <a:solidFill>
                          <a:schemeClr val="bg1"/>
                        </a:solidFill>
                        <a:effectLst/>
                        <a:latin typeface="Tw Cen MT" panose="020B0602020104020603" pitchFamily="34" charset="0"/>
                        <a:ea typeface="Calibri" panose="020F0502020204030204" pitchFamily="34" charset="0"/>
                        <a:cs typeface="Calibri" panose="020F0502020204030204" pitchFamily="34" charset="0"/>
                      </a:endParaRPr>
                    </a:p>
                    <a:p>
                      <a:pPr marL="400685" marR="0" indent="-342900">
                        <a:spcBef>
                          <a:spcPts val="0"/>
                        </a:spcBef>
                        <a:spcAft>
                          <a:spcPts val="0"/>
                        </a:spcAft>
                        <a:buClr>
                          <a:schemeClr val="bg1"/>
                        </a:buClr>
                        <a:buFont typeface="Arial" panose="020B0604020202020204" pitchFamily="34" charset="0"/>
                        <a:buChar char="•"/>
                        <a:tabLst>
                          <a:tab pos="2573655" algn="l"/>
                        </a:tabLst>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Foods &amp; Nutrition </a:t>
                      </a:r>
                    </a:p>
                    <a:p>
                      <a:pPr marL="400685" marR="0" lvl="0" indent="-34290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tab pos="2573655" algn="l"/>
                        </a:tabLst>
                        <a:defRPr/>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Legal Studies</a:t>
                      </a:r>
                    </a:p>
                    <a:p>
                      <a:pPr marL="400685" marR="0" indent="-342900">
                        <a:spcBef>
                          <a:spcPts val="0"/>
                        </a:spcBef>
                        <a:spcAft>
                          <a:spcPts val="0"/>
                        </a:spcAft>
                        <a:buClr>
                          <a:schemeClr val="bg1"/>
                        </a:buClr>
                        <a:buFont typeface="Arial" panose="020B0604020202020204" pitchFamily="34" charset="0"/>
                        <a:buChar char="•"/>
                        <a:tabLst>
                          <a:tab pos="2573655" algn="l"/>
                        </a:tabLst>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Principles of Biomed Sci PLTW </a:t>
                      </a:r>
                      <a:r>
                        <a:rPr lang="en-US" sz="2000" err="1">
                          <a:solidFill>
                            <a:schemeClr val="bg1"/>
                          </a:solidFill>
                          <a:effectLst/>
                          <a:latin typeface="Tw Cen MT" panose="020B0602020104020603" pitchFamily="34" charset="0"/>
                          <a:ea typeface="Calibri" panose="020F0502020204030204" pitchFamily="34" charset="0"/>
                          <a:cs typeface="Calibri" panose="020F0502020204030204" pitchFamily="34" charset="0"/>
                        </a:rPr>
                        <a:t>Yr</a:t>
                      </a: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 1</a:t>
                      </a:r>
                    </a:p>
                    <a:p>
                      <a:pPr marL="400685" marR="0" indent="-342900">
                        <a:spcBef>
                          <a:spcPts val="0"/>
                        </a:spcBef>
                        <a:spcAft>
                          <a:spcPts val="0"/>
                        </a:spcAft>
                        <a:buClr>
                          <a:schemeClr val="bg1"/>
                        </a:buClr>
                        <a:buFont typeface="Arial" panose="020B0604020202020204" pitchFamily="34" charset="0"/>
                        <a:buChar char="•"/>
                        <a:tabLst>
                          <a:tab pos="2573655" algn="l"/>
                        </a:tabLst>
                      </a:pPr>
                      <a:r>
                        <a:rPr lang="en-US" sz="2000">
                          <a:solidFill>
                            <a:schemeClr val="bg1"/>
                          </a:solidFill>
                          <a:effectLst/>
                          <a:latin typeface="Tw Cen MT" panose="020B0602020104020603" pitchFamily="34" charset="0"/>
                          <a:ea typeface="Calibri" panose="020F0502020204030204" pitchFamily="34" charset="0"/>
                          <a:cs typeface="Calibri" panose="020F0502020204030204" pitchFamily="34" charset="0"/>
                        </a:rPr>
                        <a:t>Sports Medicine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792139893"/>
                  </a:ext>
                </a:extLst>
              </a:tr>
            </a:tbl>
          </a:graphicData>
        </a:graphic>
      </p:graphicFrame>
    </p:spTree>
    <p:extLst>
      <p:ext uri="{BB962C8B-B14F-4D97-AF65-F5344CB8AC3E}">
        <p14:creationId xmlns:p14="http://schemas.microsoft.com/office/powerpoint/2010/main" val="1514284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graphicFrame>
        <p:nvGraphicFramePr>
          <p:cNvPr id="6" name="Table 3">
            <a:extLst>
              <a:ext uri="{FF2B5EF4-FFF2-40B4-BE49-F238E27FC236}">
                <a16:creationId xmlns:a16="http://schemas.microsoft.com/office/drawing/2014/main" id="{3EE73F51-4DDC-4EA8-3F59-C502C1323640}"/>
              </a:ext>
            </a:extLst>
          </p:cNvPr>
          <p:cNvGraphicFramePr>
            <a:graphicFrameLocks noGrp="1"/>
          </p:cNvGraphicFramePr>
          <p:nvPr>
            <p:extLst>
              <p:ext uri="{D42A27DB-BD31-4B8C-83A1-F6EECF244321}">
                <p14:modId xmlns:p14="http://schemas.microsoft.com/office/powerpoint/2010/main" val="2029599090"/>
              </p:ext>
            </p:extLst>
          </p:nvPr>
        </p:nvGraphicFramePr>
        <p:xfrm>
          <a:off x="509371" y="1445011"/>
          <a:ext cx="4922599" cy="4374896"/>
        </p:xfrm>
        <a:graphic>
          <a:graphicData uri="http://schemas.openxmlformats.org/drawingml/2006/table">
            <a:tbl>
              <a:tblPr firstRow="1" bandRow="1"/>
              <a:tblGrid>
                <a:gridCol w="920173">
                  <a:extLst>
                    <a:ext uri="{9D8B030D-6E8A-4147-A177-3AD203B41FA5}">
                      <a16:colId xmlns:a16="http://schemas.microsoft.com/office/drawing/2014/main" val="3692014889"/>
                    </a:ext>
                  </a:extLst>
                </a:gridCol>
                <a:gridCol w="4002426">
                  <a:extLst>
                    <a:ext uri="{9D8B030D-6E8A-4147-A177-3AD203B41FA5}">
                      <a16:colId xmlns:a16="http://schemas.microsoft.com/office/drawing/2014/main" val="3071358542"/>
                    </a:ext>
                  </a:extLst>
                </a:gridCol>
              </a:tblGrid>
              <a:tr h="3964477">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marL="0" algn="ctr" defTabSz="914400" rtl="0" eaLnBrk="1" latinLnBrk="0" hangingPunct="1"/>
                      <a:r>
                        <a:rPr lang="en-US" sz="4000" b="1" kern="120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G</a:t>
                      </a:r>
                    </a:p>
                    <a:p>
                      <a:pPr marL="0" algn="ctr" defTabSz="914400" rtl="0" eaLnBrk="1" latinLnBrk="0" hangingPunct="1"/>
                      <a:r>
                        <a:rPr lang="en-US" sz="4000" b="1" kern="120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E</a:t>
                      </a:r>
                    </a:p>
                    <a:p>
                      <a:pPr marL="0" algn="ctr" defTabSz="914400" rtl="0" eaLnBrk="1" latinLnBrk="0" hangingPunct="1"/>
                      <a:r>
                        <a:rPr lang="en-US" sz="4000" b="1" kern="120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N</a:t>
                      </a:r>
                    </a:p>
                    <a:p>
                      <a:pPr marL="0" algn="ctr" defTabSz="914400" rtl="0" eaLnBrk="1" latinLnBrk="0" hangingPunct="1"/>
                      <a:r>
                        <a:rPr lang="en-US" sz="4000" b="1" kern="120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E</a:t>
                      </a:r>
                    </a:p>
                    <a:p>
                      <a:pPr marL="0" algn="ctr" defTabSz="914400" rtl="0" eaLnBrk="1" latinLnBrk="0" hangingPunct="1"/>
                      <a:r>
                        <a:rPr lang="en-US" sz="4000" b="1" kern="120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R</a:t>
                      </a:r>
                    </a:p>
                    <a:p>
                      <a:pPr marL="0" algn="ctr" defTabSz="914400" rtl="0" eaLnBrk="1" latinLnBrk="0" hangingPunct="1"/>
                      <a:r>
                        <a:rPr lang="en-US" sz="4000" b="1" kern="120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A</a:t>
                      </a:r>
                    </a:p>
                    <a:p>
                      <a:pPr marL="0" algn="ctr" defTabSz="914400" rtl="0" eaLnBrk="1" latinLnBrk="0" hangingPunct="1"/>
                      <a:r>
                        <a:rPr lang="en-US" sz="4000" b="1" kern="120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30A0"/>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marL="76200" indent="0">
                        <a:lnSpc>
                          <a:spcPct val="107000"/>
                        </a:lnSpc>
                        <a:tabLst>
                          <a:tab pos="3431454" algn="l"/>
                        </a:tabLst>
                      </a:pP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AP Human Geography </a:t>
                      </a:r>
                    </a:p>
                    <a:p>
                      <a:pPr marL="76200" indent="0">
                        <a:lnSpc>
                          <a:spcPct val="107000"/>
                        </a:lnSpc>
                        <a:tabLst>
                          <a:tab pos="3431454" algn="l"/>
                        </a:tabLst>
                      </a:pPr>
                      <a:r>
                        <a:rPr lang="en-US" sz="2400" b="1" i="0" u="none" strike="noStrike" cap="none">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Career Choices</a:t>
                      </a:r>
                    </a:p>
                    <a:p>
                      <a:pPr marL="76200" indent="0">
                        <a:lnSpc>
                          <a:spcPct val="107000"/>
                        </a:lnSpc>
                        <a:tabLst>
                          <a:tab pos="3431454" algn="l"/>
                        </a:tabLst>
                      </a:pPr>
                      <a:r>
                        <a:rPr lang="en-US" sz="2400" b="1" i="0" u="none" strike="noStrike" cap="none">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Chinese </a:t>
                      </a: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Year 1</a:t>
                      </a:r>
                    </a:p>
                    <a:p>
                      <a:pPr marL="76200" indent="0">
                        <a:lnSpc>
                          <a:spcPct val="107000"/>
                        </a:lnSpc>
                        <a:tabLst>
                          <a:tab pos="3431454" algn="l"/>
                        </a:tabLst>
                      </a:pPr>
                      <a:r>
                        <a:rPr lang="en-US" sz="2400" b="1" i="0" u="none" strike="noStrike" cap="none" dirty="0" err="1">
                          <a:solidFill>
                            <a:schemeClr val="lt1"/>
                          </a:solidFill>
                          <a:effectLst/>
                          <a:latin typeface="Wingdings" panose="05000000000000000000" pitchFamily="2" charset="2"/>
                          <a:ea typeface="Calibri" panose="020F0502020204030204" pitchFamily="34" charset="0"/>
                          <a:cs typeface="+mn-cs"/>
                          <a:sym typeface="Arial"/>
                        </a:rPr>
                        <a:t>à</a:t>
                      </a:r>
                      <a:r>
                        <a:rPr lang="en-US" sz="2400" b="1" i="0" u="none" strike="noStrike" cap="none" dirty="0" err="1">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Chinese</a:t>
                      </a: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 Year 2 </a:t>
                      </a:r>
                    </a:p>
                    <a:p>
                      <a:pPr marL="76200" indent="0">
                        <a:lnSpc>
                          <a:spcPct val="107000"/>
                        </a:lnSpc>
                        <a:tabLst>
                          <a:tab pos="3431454" algn="l"/>
                        </a:tabLst>
                      </a:pPr>
                      <a:r>
                        <a:rPr lang="en-US" sz="2400" dirty="0" err="1">
                          <a:effectLst/>
                          <a:latin typeface="Wingdings" panose="05000000000000000000" pitchFamily="2" charset="2"/>
                          <a:ea typeface="Calibri" panose="020F0502020204030204" pitchFamily="34" charset="0"/>
                        </a:rPr>
                        <a:t>à</a:t>
                      </a:r>
                      <a:r>
                        <a:rPr lang="en-US" sz="2400" b="1" i="0" u="none" strike="noStrike" cap="none" dirty="0" err="1">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Chinese</a:t>
                      </a:r>
                      <a:r>
                        <a:rPr lang="en-US" sz="2400" dirty="0">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 </a:t>
                      </a: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Year 3 Honors</a:t>
                      </a:r>
                    </a:p>
                    <a:p>
                      <a:pPr marL="76200" indent="0">
                        <a:lnSpc>
                          <a:spcPct val="107000"/>
                        </a:lnSpc>
                        <a:tabLst>
                          <a:tab pos="3431454" algn="l"/>
                        </a:tabLst>
                      </a:pP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French Year 1 </a:t>
                      </a:r>
                    </a:p>
                    <a:p>
                      <a:pPr marL="76200" indent="0">
                        <a:lnSpc>
                          <a:spcPct val="107000"/>
                        </a:lnSpc>
                        <a:tabLst>
                          <a:tab pos="3431454" algn="l"/>
                        </a:tabLst>
                      </a:pPr>
                      <a:r>
                        <a:rPr lang="en-US" sz="2400" dirty="0" err="1">
                          <a:effectLst/>
                          <a:latin typeface="Wingdings" panose="05000000000000000000" pitchFamily="2" charset="2"/>
                          <a:ea typeface="Calibri" panose="020F0502020204030204" pitchFamily="34" charset="0"/>
                        </a:rPr>
                        <a:t>à</a:t>
                      </a:r>
                      <a:r>
                        <a:rPr lang="en-US" sz="2400" dirty="0" err="1">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French</a:t>
                      </a:r>
                      <a:r>
                        <a:rPr lang="en-US" sz="2400" dirty="0">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 Year 2 </a:t>
                      </a:r>
                    </a:p>
                    <a:p>
                      <a:pPr marL="76200" indent="0">
                        <a:lnSpc>
                          <a:spcPct val="107000"/>
                        </a:lnSpc>
                        <a:tabLst>
                          <a:tab pos="3431454" algn="l"/>
                        </a:tabLst>
                      </a:pP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Japanese Year 1</a:t>
                      </a:r>
                    </a:p>
                    <a:p>
                      <a:pPr marL="76200" indent="0">
                        <a:lnSpc>
                          <a:spcPct val="107000"/>
                        </a:lnSpc>
                        <a:tabLst>
                          <a:tab pos="3431454" algn="l"/>
                        </a:tabLst>
                      </a:pP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Spanish Year 1</a:t>
                      </a:r>
                    </a:p>
                    <a:p>
                      <a:pPr marL="76200" indent="0">
                        <a:lnSpc>
                          <a:spcPct val="107000"/>
                        </a:lnSpc>
                        <a:tabLst>
                          <a:tab pos="3431454" algn="l"/>
                        </a:tabLst>
                      </a:pPr>
                      <a:r>
                        <a:rPr lang="en-US" sz="2400" dirty="0" err="1">
                          <a:effectLst/>
                          <a:latin typeface="Wingdings" panose="05000000000000000000" pitchFamily="2" charset="2"/>
                          <a:ea typeface="Calibri" panose="020F0502020204030204" pitchFamily="34" charset="0"/>
                        </a:rPr>
                        <a:t>à</a:t>
                      </a:r>
                      <a:r>
                        <a:rPr lang="en-US" sz="2400" b="1" i="0" u="none" strike="noStrike" cap="none" dirty="0" err="1">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Spanish</a:t>
                      </a: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 Year 2 </a:t>
                      </a:r>
                    </a:p>
                    <a:p>
                      <a:pPr marL="341313" indent="0">
                        <a:lnSpc>
                          <a:spcPct val="107000"/>
                        </a:lnSpc>
                        <a:tabLst>
                          <a:tab pos="3431454" algn="l"/>
                        </a:tabLst>
                      </a:pPr>
                      <a:r>
                        <a:rPr lang="en-US" sz="2400" dirty="0" err="1">
                          <a:effectLst/>
                          <a:latin typeface="Wingdings" panose="05000000000000000000" pitchFamily="2" charset="2"/>
                          <a:ea typeface="Calibri" panose="020F0502020204030204" pitchFamily="34" charset="0"/>
                        </a:rPr>
                        <a:t>à</a:t>
                      </a:r>
                      <a:r>
                        <a:rPr lang="en-US" sz="2400" b="1" i="0" u="none" strike="noStrike" cap="none" dirty="0" err="1">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Spanish</a:t>
                      </a: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 Year 3 Honors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975080479"/>
                  </a:ext>
                </a:extLst>
              </a:tr>
            </a:tbl>
          </a:graphicData>
        </a:graphic>
      </p:graphicFrame>
      <p:graphicFrame>
        <p:nvGraphicFramePr>
          <p:cNvPr id="8" name="Table 7">
            <a:extLst>
              <a:ext uri="{FF2B5EF4-FFF2-40B4-BE49-F238E27FC236}">
                <a16:creationId xmlns:a16="http://schemas.microsoft.com/office/drawing/2014/main" id="{C07CFE25-5161-573F-210B-089A0D24AF4E}"/>
              </a:ext>
            </a:extLst>
          </p:cNvPr>
          <p:cNvGraphicFramePr>
            <a:graphicFrameLocks noGrp="1"/>
          </p:cNvGraphicFramePr>
          <p:nvPr>
            <p:extLst>
              <p:ext uri="{D42A27DB-BD31-4B8C-83A1-F6EECF244321}">
                <p14:modId xmlns:p14="http://schemas.microsoft.com/office/powerpoint/2010/main" val="1553014852"/>
              </p:ext>
            </p:extLst>
          </p:nvPr>
        </p:nvGraphicFramePr>
        <p:xfrm>
          <a:off x="6220126" y="4902459"/>
          <a:ext cx="5462502" cy="1310640"/>
        </p:xfrm>
        <a:graphic>
          <a:graphicData uri="http://schemas.openxmlformats.org/drawingml/2006/table">
            <a:tbl>
              <a:tblPr firstRow="1" bandRow="1"/>
              <a:tblGrid>
                <a:gridCol w="1533859">
                  <a:extLst>
                    <a:ext uri="{9D8B030D-6E8A-4147-A177-3AD203B41FA5}">
                      <a16:colId xmlns:a16="http://schemas.microsoft.com/office/drawing/2014/main" val="3692014889"/>
                    </a:ext>
                  </a:extLst>
                </a:gridCol>
                <a:gridCol w="3928643">
                  <a:extLst>
                    <a:ext uri="{9D8B030D-6E8A-4147-A177-3AD203B41FA5}">
                      <a16:colId xmlns:a16="http://schemas.microsoft.com/office/drawing/2014/main" val="3071358542"/>
                    </a:ext>
                  </a:extLst>
                </a:gridCol>
              </a:tblGrid>
              <a:tr h="0">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algn="ctr"/>
                      <a:r>
                        <a:rPr lang="en-US" sz="4000">
                          <a:effectLst>
                            <a:outerShdw blurRad="38100" dist="38100" dir="2700000" algn="tl">
                              <a:srgbClr val="000000">
                                <a:alpha val="43137"/>
                              </a:srgbClr>
                            </a:outerShdw>
                          </a:effectLst>
                          <a:latin typeface="Tw Cen MT" panose="020B0602020104020603" pitchFamily="34" charset="0"/>
                        </a:rPr>
                        <a:t>Zero</a:t>
                      </a:r>
                    </a:p>
                    <a:p>
                      <a:pPr algn="ctr"/>
                      <a:r>
                        <a:rPr lang="en-US" sz="4000">
                          <a:effectLst>
                            <a:outerShdw blurRad="38100" dist="38100" dir="2700000" algn="tl">
                              <a:srgbClr val="000000">
                                <a:alpha val="43137"/>
                              </a:srgbClr>
                            </a:outerShdw>
                          </a:effectLst>
                          <a:latin typeface="Tw Cen MT" panose="020B0602020104020603" pitchFamily="34" charset="0"/>
                        </a:rPr>
                        <a:t>Hour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65000"/>
                      </a:schemeClr>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marL="77045" indent="0">
                        <a:lnSpc>
                          <a:spcPct val="107000"/>
                        </a:lnSpc>
                        <a:buFont typeface="Arial" panose="020B0604020202020204" pitchFamily="34" charset="0"/>
                        <a:buNone/>
                        <a:tabLst>
                          <a:tab pos="3431454" algn="l"/>
                        </a:tabLst>
                      </a:pPr>
                      <a:r>
                        <a:rPr lang="en-US" sz="2400" b="1" i="0" u="none" strike="noStrike" cap="none">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Debate</a:t>
                      </a:r>
                    </a:p>
                    <a:p>
                      <a:pPr marL="77045" indent="0">
                        <a:lnSpc>
                          <a:spcPct val="107000"/>
                        </a:lnSpc>
                        <a:buFont typeface="Arial" panose="020B0604020202020204" pitchFamily="34" charset="0"/>
                        <a:buNone/>
                        <a:tabLst>
                          <a:tab pos="3431454" algn="l"/>
                        </a:tabLst>
                      </a:pPr>
                      <a:r>
                        <a:rPr lang="en-US" sz="2400" b="1" i="0" u="none" strike="noStrike" cap="none">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Jazz Band [Art]</a:t>
                      </a:r>
                    </a:p>
                    <a:p>
                      <a:pPr marL="77045" indent="0">
                        <a:lnSpc>
                          <a:spcPct val="107000"/>
                        </a:lnSpc>
                        <a:buFont typeface="Arial" panose="020B0604020202020204" pitchFamily="34" charset="0"/>
                        <a:buNone/>
                        <a:tabLst>
                          <a:tab pos="3431454" algn="l"/>
                        </a:tabLst>
                      </a:pPr>
                      <a:r>
                        <a:rPr lang="en-US" sz="2400" b="1" i="0" u="none" strike="noStrike" cap="none">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Jazz Choir [Art]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975080479"/>
                  </a:ext>
                </a:extLst>
              </a:tr>
            </a:tbl>
          </a:graphicData>
        </a:graphic>
      </p:graphicFrame>
      <p:graphicFrame>
        <p:nvGraphicFramePr>
          <p:cNvPr id="9" name="Table 3">
            <a:extLst>
              <a:ext uri="{FF2B5EF4-FFF2-40B4-BE49-F238E27FC236}">
                <a16:creationId xmlns:a16="http://schemas.microsoft.com/office/drawing/2014/main" id="{ED1E4D5B-EB31-76D4-C441-05E55E92C2A0}"/>
              </a:ext>
            </a:extLst>
          </p:cNvPr>
          <p:cNvGraphicFramePr>
            <a:graphicFrameLocks noGrp="1"/>
          </p:cNvGraphicFramePr>
          <p:nvPr>
            <p:extLst>
              <p:ext uri="{D42A27DB-BD31-4B8C-83A1-F6EECF244321}">
                <p14:modId xmlns:p14="http://schemas.microsoft.com/office/powerpoint/2010/main" val="694630729"/>
              </p:ext>
            </p:extLst>
          </p:nvPr>
        </p:nvGraphicFramePr>
        <p:xfrm>
          <a:off x="6220127" y="1445011"/>
          <a:ext cx="5462502" cy="3119882"/>
        </p:xfrm>
        <a:graphic>
          <a:graphicData uri="http://schemas.openxmlformats.org/drawingml/2006/table">
            <a:tbl>
              <a:tblPr firstRow="1" bandRow="1"/>
              <a:tblGrid>
                <a:gridCol w="817507">
                  <a:extLst>
                    <a:ext uri="{9D8B030D-6E8A-4147-A177-3AD203B41FA5}">
                      <a16:colId xmlns:a16="http://schemas.microsoft.com/office/drawing/2014/main" val="3692014889"/>
                    </a:ext>
                  </a:extLst>
                </a:gridCol>
                <a:gridCol w="4644995">
                  <a:extLst>
                    <a:ext uri="{9D8B030D-6E8A-4147-A177-3AD203B41FA5}">
                      <a16:colId xmlns:a16="http://schemas.microsoft.com/office/drawing/2014/main" val="3071358542"/>
                    </a:ext>
                  </a:extLst>
                </a:gridCol>
              </a:tblGrid>
              <a:tr h="0">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algn="ctr"/>
                      <a:r>
                        <a:rPr lang="en-US" sz="4000">
                          <a:effectLst>
                            <a:outerShdw blurRad="38100" dist="38100" dir="2700000" algn="tl">
                              <a:srgbClr val="000000">
                                <a:alpha val="43137"/>
                              </a:srgbClr>
                            </a:outerShdw>
                          </a:effectLst>
                          <a:latin typeface="Tw Cen MT" panose="020B0602020104020603" pitchFamily="34" charset="0"/>
                        </a:rPr>
                        <a:t>AR</a:t>
                      </a:r>
                    </a:p>
                    <a:p>
                      <a:pPr algn="ctr"/>
                      <a:r>
                        <a:rPr lang="en-US" sz="4000">
                          <a:effectLst>
                            <a:outerShdw blurRad="38100" dist="38100" dir="2700000" algn="tl">
                              <a:srgbClr val="000000">
                                <a:alpha val="43137"/>
                              </a:srgbClr>
                            </a:outerShdw>
                          </a:effectLst>
                          <a:latin typeface="Tw Cen MT" panose="020B0602020104020603" pitchFamily="34" charset="0"/>
                        </a:rPr>
                        <a:t>T</a:t>
                      </a:r>
                    </a:p>
                    <a:p>
                      <a:pPr algn="ctr"/>
                      <a:r>
                        <a:rPr lang="en-US" sz="4000">
                          <a:effectLst>
                            <a:outerShdw blurRad="38100" dist="38100" dir="2700000" algn="tl">
                              <a:srgbClr val="000000">
                                <a:alpha val="43137"/>
                              </a:srgbClr>
                            </a:outerShdw>
                          </a:effectLst>
                          <a:latin typeface="Tw Cen MT" panose="020B0602020104020603" pitchFamily="34" charset="0"/>
                        </a:rPr>
                        <a: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marL="77045" indent="0">
                        <a:lnSpc>
                          <a:spcPct val="107000"/>
                        </a:lnSpc>
                        <a:buFont typeface="Arial" panose="020B0604020202020204" pitchFamily="34" charset="0"/>
                        <a:buNone/>
                        <a:tabLst>
                          <a:tab pos="5103156" algn="l"/>
                        </a:tabLst>
                      </a:pPr>
                      <a:r>
                        <a:rPr lang="en-US" sz="2400" b="1" i="0" u="none" strike="noStrike" cap="none">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Band</a:t>
                      </a:r>
                    </a:p>
                    <a:p>
                      <a:pPr marL="77045" indent="0">
                        <a:lnSpc>
                          <a:spcPct val="107000"/>
                        </a:lnSpc>
                        <a:buFont typeface="Arial" panose="020B0604020202020204" pitchFamily="34" charset="0"/>
                        <a:buNone/>
                        <a:tabLst>
                          <a:tab pos="5103156" algn="l"/>
                        </a:tabLst>
                      </a:pPr>
                      <a:r>
                        <a:rPr lang="en-US" sz="2400" b="1" i="0" u="none" strike="noStrike" cap="none">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Choir</a:t>
                      </a:r>
                    </a:p>
                    <a:p>
                      <a:pPr marL="77045" indent="0">
                        <a:lnSpc>
                          <a:spcPct val="107000"/>
                        </a:lnSpc>
                        <a:buFont typeface="Arial" panose="020B0604020202020204" pitchFamily="34" charset="0"/>
                        <a:buNone/>
                        <a:tabLst>
                          <a:tab pos="5103156" algn="l"/>
                        </a:tabLst>
                      </a:pPr>
                      <a:r>
                        <a:rPr lang="en-US" sz="2400" b="1" i="0" u="none" strike="noStrike" cap="none">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Orchestra</a:t>
                      </a:r>
                    </a:p>
                    <a:p>
                      <a:pPr marL="77045" indent="0">
                        <a:buFont typeface="Arial" panose="020B0604020202020204" pitchFamily="34" charset="0"/>
                        <a:buNone/>
                        <a:tabLst>
                          <a:tab pos="5103156" algn="l"/>
                        </a:tabLst>
                      </a:pPr>
                      <a:r>
                        <a:rPr lang="en-US" sz="2400" b="1" i="0" u="none" strike="noStrike" cap="none">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Percussion Ensemble (Drums)</a:t>
                      </a:r>
                    </a:p>
                    <a:p>
                      <a:pPr marL="77045" indent="0">
                        <a:lnSpc>
                          <a:spcPct val="107000"/>
                        </a:lnSpc>
                        <a:buFont typeface="Arial" panose="020B0604020202020204" pitchFamily="34" charset="0"/>
                        <a:buNone/>
                        <a:tabLst>
                          <a:tab pos="5103156" algn="l"/>
                        </a:tabLst>
                      </a:pPr>
                      <a:r>
                        <a:rPr lang="en-US" sz="2400" b="1" i="0" u="none" strike="noStrike" cap="none">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Drawing, Sculpting, &amp; Painting</a:t>
                      </a:r>
                    </a:p>
                    <a:p>
                      <a:pPr marL="77045" indent="0">
                        <a:buFont typeface="Arial" panose="020B0604020202020204" pitchFamily="34" charset="0"/>
                        <a:buNone/>
                        <a:tabLst>
                          <a:tab pos="5103156" algn="l"/>
                        </a:tabLst>
                      </a:pPr>
                      <a:r>
                        <a:rPr lang="en-US" sz="2400" b="1" i="0" u="none" strike="noStrike" cap="none">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Theatre - Beginning</a:t>
                      </a:r>
                    </a:p>
                    <a:p>
                      <a:pPr marL="115888" indent="0">
                        <a:buFont typeface="Arial" panose="020B0604020202020204" pitchFamily="34" charset="0"/>
                        <a:buNone/>
                        <a:tabLst>
                          <a:tab pos="5103156" algn="l"/>
                        </a:tabLst>
                      </a:pPr>
                      <a:r>
                        <a:rPr lang="en-US" sz="2400" err="1">
                          <a:effectLst/>
                          <a:latin typeface="Wingdings" panose="05000000000000000000" pitchFamily="2" charset="2"/>
                          <a:ea typeface="Calibri" panose="020F0502020204030204" pitchFamily="34" charset="0"/>
                        </a:rPr>
                        <a:t>à</a:t>
                      </a:r>
                      <a:r>
                        <a:rPr lang="en-US" sz="2400" b="1" i="0" u="none" strike="noStrike" cap="none" err="1">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Theatr</a:t>
                      </a:r>
                      <a:r>
                        <a:rPr lang="en-US" sz="2400" err="1">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e</a:t>
                      </a:r>
                      <a:r>
                        <a:rPr lang="en-US" sz="2400" b="1" i="0" u="none" strike="noStrike" cap="none">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 - Intermediate</a:t>
                      </a:r>
                    </a:p>
                    <a:p>
                      <a:pPr marL="77045" indent="0">
                        <a:buFont typeface="Arial" panose="020B0604020202020204" pitchFamily="34" charset="0"/>
                        <a:buNone/>
                        <a:tabLst>
                          <a:tab pos="5103156" algn="l"/>
                        </a:tabLst>
                      </a:pPr>
                      <a:r>
                        <a:rPr lang="en-US" sz="2400" b="1" i="0" u="none" strike="noStrike" cap="none">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Web Design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975080479"/>
                  </a:ext>
                </a:extLst>
              </a:tr>
            </a:tbl>
          </a:graphicData>
        </a:graphic>
      </p:graphicFrame>
      <p:sp>
        <p:nvSpPr>
          <p:cNvPr id="10" name="Google Shape;186;p31">
            <a:extLst>
              <a:ext uri="{FF2B5EF4-FFF2-40B4-BE49-F238E27FC236}">
                <a16:creationId xmlns:a16="http://schemas.microsoft.com/office/drawing/2014/main" id="{FA51FE98-2ED6-C47D-96E3-555A4F266309}"/>
              </a:ext>
            </a:extLst>
          </p:cNvPr>
          <p:cNvSpPr txBox="1">
            <a:spLocks/>
          </p:cNvSpPr>
          <p:nvPr/>
        </p:nvSpPr>
        <p:spPr>
          <a:xfrm>
            <a:off x="509372" y="241558"/>
            <a:ext cx="102924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marL="0" marR="0" lvl="0" indent="0" algn="l" defTabSz="914400" rtl="0" eaLnBrk="1" fontAlgn="auto" latinLnBrk="0" hangingPunct="1">
              <a:lnSpc>
                <a:spcPct val="100000"/>
              </a:lnSpc>
              <a:spcBef>
                <a:spcPts val="0"/>
              </a:spcBef>
              <a:spcAft>
                <a:spcPts val="0"/>
              </a:spcAft>
              <a:buClr>
                <a:prstClr val="white"/>
              </a:buClr>
              <a:buSzPts val="1800"/>
              <a:buFont typeface="Lexend Exa"/>
              <a:buNone/>
              <a:tabLst/>
              <a:defRPr/>
            </a:pPr>
            <a:r>
              <a:rPr kumimoji="0" lang="en-US" sz="4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w Cen MT" panose="020B0602020104020603" pitchFamily="34" charset="0"/>
                <a:sym typeface="Lexend Exa"/>
              </a:rPr>
              <a:t>ART &amp; GENERAL ELECTIVES</a:t>
            </a:r>
          </a:p>
        </p:txBody>
      </p:sp>
    </p:spTree>
    <p:extLst>
      <p:ext uri="{BB962C8B-B14F-4D97-AF65-F5344CB8AC3E}">
        <p14:creationId xmlns:p14="http://schemas.microsoft.com/office/powerpoint/2010/main" val="174397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60028"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FA64B84-CE2D-4179-B018-A71AC174C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59632" cy="6858000"/>
          </a:xfrm>
          <a:custGeom>
            <a:avLst/>
            <a:gdLst>
              <a:gd name="connsiteX0" fmla="*/ 0 w 3459632"/>
              <a:gd name="connsiteY0" fmla="*/ 0 h 6858000"/>
              <a:gd name="connsiteX1" fmla="*/ 283478 w 3459632"/>
              <a:gd name="connsiteY1" fmla="*/ 0 h 6858000"/>
              <a:gd name="connsiteX2" fmla="*/ 3459632 w 3459632"/>
              <a:gd name="connsiteY2" fmla="*/ 6858000 h 6858000"/>
              <a:gd name="connsiteX3" fmla="*/ 0 w 3459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59632" h="6858000">
                <a:moveTo>
                  <a:pt x="0" y="0"/>
                </a:moveTo>
                <a:lnTo>
                  <a:pt x="283478" y="0"/>
                </a:lnTo>
                <a:lnTo>
                  <a:pt x="3459632"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795A2E2-224B-4FA0-B323-9E61AD30697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002" y="1870075"/>
            <a:ext cx="9612178" cy="595651"/>
          </a:xfrm>
          <a:prstGeom prst="rect">
            <a:avLst/>
          </a:prstGeom>
          <a:noFill/>
        </p:spPr>
        <p:txBody>
          <a:bodyPr wrap="square" rtlCol="0" anchor="t">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3" name="Google Shape;186;p31">
            <a:extLst>
              <a:ext uri="{FF2B5EF4-FFF2-40B4-BE49-F238E27FC236}">
                <a16:creationId xmlns:a16="http://schemas.microsoft.com/office/drawing/2014/main" id="{60EE2E71-155E-5097-49F4-3363FDAC9012}"/>
              </a:ext>
            </a:extLst>
          </p:cNvPr>
          <p:cNvSpPr txBox="1">
            <a:spLocks/>
          </p:cNvSpPr>
          <p:nvPr/>
        </p:nvSpPr>
        <p:spPr>
          <a:xfrm>
            <a:off x="601030" y="332064"/>
            <a:ext cx="11277765"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marL="0" marR="0" lvl="0" indent="0" algn="l" defTabSz="914400" rtl="0" eaLnBrk="1" fontAlgn="auto" latinLnBrk="0" hangingPunct="1">
              <a:lnSpc>
                <a:spcPct val="100000"/>
              </a:lnSpc>
              <a:spcBef>
                <a:spcPts val="0"/>
              </a:spcBef>
              <a:spcAft>
                <a:spcPts val="0"/>
              </a:spcAft>
              <a:buClr>
                <a:prstClr val="white"/>
              </a:buClr>
              <a:buSzPts val="1800"/>
              <a:buFont typeface="Lexend Exa"/>
              <a:buNone/>
              <a:tabLst/>
              <a:defRPr/>
            </a:pPr>
            <a:r>
              <a:rPr kumimoji="0" lang="en-US" sz="54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aramond" panose="02020404030301010803" pitchFamily="18" charset="0"/>
                <a:ea typeface="+mj-ea"/>
                <a:cs typeface="Calibri" panose="020F0502020204030204" pitchFamily="34" charset="0"/>
                <a:sym typeface="Lexend Exa"/>
              </a:rPr>
              <a:t>Middle School Registration</a:t>
            </a:r>
          </a:p>
        </p:txBody>
      </p:sp>
      <p:sp>
        <p:nvSpPr>
          <p:cNvPr id="6" name="Content Placeholder 2">
            <a:extLst>
              <a:ext uri="{FF2B5EF4-FFF2-40B4-BE49-F238E27FC236}">
                <a16:creationId xmlns:a16="http://schemas.microsoft.com/office/drawing/2014/main" id="{416A6113-7A35-4A18-913A-5AB58D44957E}"/>
              </a:ext>
            </a:extLst>
          </p:cNvPr>
          <p:cNvSpPr>
            <a:spLocks noGrp="1"/>
          </p:cNvSpPr>
          <p:nvPr>
            <p:ph idx="1"/>
          </p:nvPr>
        </p:nvSpPr>
        <p:spPr>
          <a:xfrm>
            <a:off x="571326" y="1150753"/>
            <a:ext cx="11049347" cy="3967282"/>
          </a:xfrm>
        </p:spPr>
        <p:txBody>
          <a:bodyPr>
            <a:noAutofit/>
          </a:bodyPr>
          <a:lstStyle/>
          <a:p>
            <a:pPr marL="0" indent="0" algn="l">
              <a:buNone/>
            </a:pPr>
            <a:r>
              <a:rPr lang="en-US" sz="3600" b="1" i="0">
                <a:effectLst/>
                <a:latin typeface="Tw Cen MT" panose="020B0602020104020603" pitchFamily="34" charset="0"/>
              </a:rPr>
              <a:t>February 7</a:t>
            </a:r>
            <a:r>
              <a:rPr lang="en-US" sz="3600" b="0" i="0">
                <a:effectLst/>
                <a:latin typeface="Tw Cen MT" panose="020B0602020104020603" pitchFamily="34" charset="0"/>
              </a:rPr>
              <a:t> - </a:t>
            </a:r>
            <a:r>
              <a:rPr lang="en-US" sz="3600">
                <a:latin typeface="Tw Cen MT" panose="020B0602020104020603" pitchFamily="34" charset="0"/>
              </a:rPr>
              <a:t>Odyssey Middle School (20)</a:t>
            </a:r>
          </a:p>
          <a:p>
            <a:pPr marL="0" indent="0" algn="l">
              <a:buNone/>
            </a:pPr>
            <a:r>
              <a:rPr lang="en-US" sz="3600" b="1">
                <a:latin typeface="Tw Cen MT" panose="020B0602020104020603" pitchFamily="34" charset="0"/>
              </a:rPr>
              <a:t>February 8 </a:t>
            </a:r>
            <a:r>
              <a:rPr lang="en-US" sz="3600">
                <a:latin typeface="Tw Cen MT" panose="020B0602020104020603" pitchFamily="34" charset="0"/>
              </a:rPr>
              <a:t>- Yasuhara Middle School (3)</a:t>
            </a:r>
          </a:p>
          <a:p>
            <a:pPr marL="0" indent="0" algn="l">
              <a:buNone/>
            </a:pPr>
            <a:r>
              <a:rPr lang="en-US" sz="3600" b="1">
                <a:latin typeface="Tw Cen MT" panose="020B0602020104020603" pitchFamily="34" charset="0"/>
              </a:rPr>
              <a:t>February 9 </a:t>
            </a:r>
            <a:r>
              <a:rPr lang="en-US" sz="3600">
                <a:latin typeface="Tw Cen MT" panose="020B0602020104020603" pitchFamily="34" charset="0"/>
              </a:rPr>
              <a:t>- Spokane Public Montessori (10)</a:t>
            </a:r>
          </a:p>
          <a:p>
            <a:pPr marL="0" indent="0" algn="l">
              <a:buNone/>
            </a:pPr>
            <a:r>
              <a:rPr lang="en-US" sz="3600" b="1">
                <a:latin typeface="Tw Cen MT" panose="020B0602020104020603" pitchFamily="34" charset="0"/>
              </a:rPr>
              <a:t>February 13</a:t>
            </a:r>
            <a:r>
              <a:rPr lang="en-US" sz="3600">
                <a:latin typeface="Tw Cen MT" panose="020B0602020104020603" pitchFamily="34" charset="0"/>
              </a:rPr>
              <a:t> - Sacajawea Middle School (364)</a:t>
            </a:r>
          </a:p>
          <a:p>
            <a:pPr marL="0" indent="0" algn="l">
              <a:buNone/>
            </a:pPr>
            <a:r>
              <a:rPr lang="en-US" sz="3600" b="1">
                <a:latin typeface="Tw Cen MT" panose="020B0602020104020603" pitchFamily="34" charset="0"/>
              </a:rPr>
              <a:t>February 14 </a:t>
            </a:r>
            <a:r>
              <a:rPr lang="en-US" sz="3600">
                <a:latin typeface="Tw Cen MT" panose="020B0602020104020603" pitchFamily="34" charset="0"/>
              </a:rPr>
              <a:t>- </a:t>
            </a:r>
            <a:r>
              <a:rPr lang="en-US" sz="3600" err="1">
                <a:latin typeface="Tw Cen MT" panose="020B0602020104020603" pitchFamily="34" charset="0"/>
              </a:rPr>
              <a:t>Flett</a:t>
            </a:r>
            <a:r>
              <a:rPr lang="en-US" sz="3600">
                <a:latin typeface="Tw Cen MT" panose="020B0602020104020603" pitchFamily="34" charset="0"/>
              </a:rPr>
              <a:t> Middle School (1)</a:t>
            </a:r>
          </a:p>
          <a:p>
            <a:pPr marL="0" indent="0" algn="l">
              <a:buNone/>
            </a:pPr>
            <a:r>
              <a:rPr lang="en-US" sz="3600" b="1">
                <a:latin typeface="Tw Cen MT" panose="020B0602020104020603" pitchFamily="34" charset="0"/>
              </a:rPr>
              <a:t>February 16 </a:t>
            </a:r>
            <a:r>
              <a:rPr lang="en-US" sz="3600">
                <a:latin typeface="Tw Cen MT" panose="020B0602020104020603" pitchFamily="34" charset="0"/>
              </a:rPr>
              <a:t>- Chase Middle School (9)</a:t>
            </a:r>
          </a:p>
          <a:p>
            <a:pPr marL="0" indent="0" algn="l">
              <a:buNone/>
            </a:pPr>
            <a:r>
              <a:rPr lang="en-US" sz="3600" b="1">
                <a:latin typeface="Tw Cen MT" panose="020B0602020104020603" pitchFamily="34" charset="0"/>
              </a:rPr>
              <a:t>February 21 </a:t>
            </a:r>
            <a:r>
              <a:rPr lang="en-US" sz="3600">
                <a:latin typeface="Tw Cen MT" panose="020B0602020104020603" pitchFamily="34" charset="0"/>
              </a:rPr>
              <a:t>- Garry Middle School (1)</a:t>
            </a:r>
          </a:p>
          <a:p>
            <a:pPr marL="0" indent="0" algn="l">
              <a:buNone/>
            </a:pPr>
            <a:r>
              <a:rPr lang="en-US" sz="3600" b="1">
                <a:latin typeface="Tw Cen MT" panose="020B0602020104020603" pitchFamily="34" charset="0"/>
              </a:rPr>
              <a:t>February 22 </a:t>
            </a:r>
            <a:r>
              <a:rPr lang="en-US" sz="3600">
                <a:latin typeface="Tw Cen MT" panose="020B0602020104020603" pitchFamily="34" charset="0"/>
              </a:rPr>
              <a:t>- Shaw Middle School (3)</a:t>
            </a:r>
          </a:p>
          <a:p>
            <a:pPr marL="0" indent="0" algn="l">
              <a:buNone/>
              <a:tabLst>
                <a:tab pos="1484313" algn="l"/>
              </a:tabLst>
            </a:pPr>
            <a:r>
              <a:rPr lang="en-US" sz="3600">
                <a:latin typeface="Tw Cen MT" panose="020B0602020104020603" pitchFamily="34" charset="0"/>
              </a:rPr>
              <a:t>	</a:t>
            </a:r>
            <a:r>
              <a:rPr lang="en-US" sz="3600" b="1">
                <a:latin typeface="Tw Cen MT" panose="020B0602020104020603" pitchFamily="34" charset="0"/>
              </a:rPr>
              <a:t>TBD</a:t>
            </a:r>
            <a:r>
              <a:rPr lang="en-US" sz="3600">
                <a:latin typeface="Tw Cen MT" panose="020B0602020104020603" pitchFamily="34" charset="0"/>
              </a:rPr>
              <a:t> - </a:t>
            </a:r>
            <a:r>
              <a:rPr lang="en-US" sz="3600" err="1">
                <a:latin typeface="Tw Cen MT" panose="020B0602020104020603" pitchFamily="34" charset="0"/>
              </a:rPr>
              <a:t>Peperzak</a:t>
            </a:r>
            <a:r>
              <a:rPr lang="en-US" sz="3600">
                <a:latin typeface="Tw Cen MT" panose="020B0602020104020603" pitchFamily="34" charset="0"/>
              </a:rPr>
              <a:t> (5) &amp; SVA (2)</a:t>
            </a:r>
          </a:p>
        </p:txBody>
      </p:sp>
    </p:spTree>
    <p:extLst>
      <p:ext uri="{BB962C8B-B14F-4D97-AF65-F5344CB8AC3E}">
        <p14:creationId xmlns:p14="http://schemas.microsoft.com/office/powerpoint/2010/main" val="341684117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60028"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FA64B84-CE2D-4179-B018-A71AC174C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59632" cy="6858000"/>
          </a:xfrm>
          <a:custGeom>
            <a:avLst/>
            <a:gdLst>
              <a:gd name="connsiteX0" fmla="*/ 0 w 3459632"/>
              <a:gd name="connsiteY0" fmla="*/ 0 h 6858000"/>
              <a:gd name="connsiteX1" fmla="*/ 283478 w 3459632"/>
              <a:gd name="connsiteY1" fmla="*/ 0 h 6858000"/>
              <a:gd name="connsiteX2" fmla="*/ 3459632 w 3459632"/>
              <a:gd name="connsiteY2" fmla="*/ 6858000 h 6858000"/>
              <a:gd name="connsiteX3" fmla="*/ 0 w 3459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59632" h="6858000">
                <a:moveTo>
                  <a:pt x="0" y="0"/>
                </a:moveTo>
                <a:lnTo>
                  <a:pt x="283478" y="0"/>
                </a:lnTo>
                <a:lnTo>
                  <a:pt x="3459632"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795A2E2-224B-4FA0-B323-9E61AD30697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002" y="1870075"/>
            <a:ext cx="9612178" cy="595651"/>
          </a:xfrm>
          <a:prstGeom prst="rect">
            <a:avLst/>
          </a:prstGeom>
          <a:noFill/>
        </p:spPr>
        <p:txBody>
          <a:bodyPr wrap="square" rtlCol="0" anchor="t">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3" name="Google Shape;186;p31">
            <a:extLst>
              <a:ext uri="{FF2B5EF4-FFF2-40B4-BE49-F238E27FC236}">
                <a16:creationId xmlns:a16="http://schemas.microsoft.com/office/drawing/2014/main" id="{60EE2E71-155E-5097-49F4-3363FDAC9012}"/>
              </a:ext>
            </a:extLst>
          </p:cNvPr>
          <p:cNvSpPr txBox="1">
            <a:spLocks/>
          </p:cNvSpPr>
          <p:nvPr/>
        </p:nvSpPr>
        <p:spPr>
          <a:xfrm>
            <a:off x="445662" y="300152"/>
            <a:ext cx="7895698"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marL="0" marR="0" lvl="0" indent="0" algn="l" defTabSz="914400" rtl="0" eaLnBrk="1" fontAlgn="auto" latinLnBrk="0" hangingPunct="1">
              <a:lnSpc>
                <a:spcPct val="100000"/>
              </a:lnSpc>
              <a:spcBef>
                <a:spcPts val="0"/>
              </a:spcBef>
              <a:spcAft>
                <a:spcPts val="0"/>
              </a:spcAft>
              <a:buClr>
                <a:prstClr val="white"/>
              </a:buClr>
              <a:buSzPts val="1800"/>
              <a:buFont typeface="Lexend Exa"/>
              <a:buNone/>
              <a:tabLst/>
              <a:defRPr/>
            </a:pPr>
            <a:r>
              <a:rPr kumimoji="0" lang="en-US" sz="54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aramond" panose="02020404030301010803" pitchFamily="18" charset="0"/>
                <a:ea typeface="+mj-ea"/>
                <a:cs typeface="Calibri" panose="020F0502020204030204" pitchFamily="34" charset="0"/>
                <a:sym typeface="Lexend Exa"/>
              </a:rPr>
              <a:t>Breakout Rooms</a:t>
            </a:r>
          </a:p>
        </p:txBody>
      </p:sp>
      <p:sp>
        <p:nvSpPr>
          <p:cNvPr id="6" name="Content Placeholder 2">
            <a:extLst>
              <a:ext uri="{FF2B5EF4-FFF2-40B4-BE49-F238E27FC236}">
                <a16:creationId xmlns:a16="http://schemas.microsoft.com/office/drawing/2014/main" id="{416A6113-7A35-4A18-913A-5AB58D44957E}"/>
              </a:ext>
            </a:extLst>
          </p:cNvPr>
          <p:cNvSpPr>
            <a:spLocks noGrp="1"/>
          </p:cNvSpPr>
          <p:nvPr>
            <p:ph idx="1"/>
          </p:nvPr>
        </p:nvSpPr>
        <p:spPr>
          <a:xfrm>
            <a:off x="601030" y="1611391"/>
            <a:ext cx="11049347" cy="3967282"/>
          </a:xfrm>
        </p:spPr>
        <p:txBody>
          <a:bodyPr>
            <a:noAutofit/>
          </a:bodyPr>
          <a:lstStyle/>
          <a:p>
            <a:pPr marL="457200" indent="-457200">
              <a:spcBef>
                <a:spcPts val="0"/>
              </a:spcBef>
              <a:spcAft>
                <a:spcPts val="600"/>
              </a:spcAft>
              <a:buFont typeface="Wingdings" panose="05000000000000000000" pitchFamily="2" charset="2"/>
              <a:buChar char="§"/>
              <a:defRPr/>
            </a:pPr>
            <a:r>
              <a:rPr lang="en-US" sz="3600">
                <a:solidFill>
                  <a:srgbClr val="FFFFFF"/>
                </a:solidFill>
                <a:latin typeface="Tw Cen MT" panose="020B0602020104020603" pitchFamily="34" charset="0"/>
                <a:cs typeface="Calibri" panose="020F0502020204030204" pitchFamily="34" charset="0"/>
              </a:rPr>
              <a:t>If you have questions about specific classes/departments/course sequences/etc. go to the room listed on the white sheet.</a:t>
            </a:r>
          </a:p>
          <a:p>
            <a:pPr marL="914400" lvl="1" indent="-457200">
              <a:spcBef>
                <a:spcPts val="0"/>
              </a:spcBef>
              <a:spcAft>
                <a:spcPts val="600"/>
              </a:spcAft>
              <a:buFont typeface="Wingdings" panose="05000000000000000000" pitchFamily="2" charset="2"/>
              <a:buChar char="§"/>
              <a:defRPr/>
            </a:pPr>
            <a:r>
              <a:rPr lang="en-US" sz="3600">
                <a:solidFill>
                  <a:srgbClr val="FFFFFF"/>
                </a:solidFill>
                <a:latin typeface="Tw Cen MT" panose="020B0602020104020603" pitchFamily="34" charset="0"/>
                <a:cs typeface="Calibri" panose="020F0502020204030204" pitchFamily="34" charset="0"/>
              </a:rPr>
              <a:t>Teachers will be available in the rooms to answer all of your questions. </a:t>
            </a:r>
          </a:p>
          <a:p>
            <a:pPr marL="914400" lvl="1" indent="-457200">
              <a:spcBef>
                <a:spcPts val="0"/>
              </a:spcBef>
              <a:spcAft>
                <a:spcPts val="600"/>
              </a:spcAft>
              <a:buFont typeface="Wingdings" panose="05000000000000000000" pitchFamily="2" charset="2"/>
              <a:buChar char="§"/>
              <a:defRPr/>
            </a:pPr>
            <a:r>
              <a:rPr lang="en-US" sz="3600">
                <a:solidFill>
                  <a:srgbClr val="FFFFFF"/>
                </a:solidFill>
                <a:latin typeface="Tw Cen MT" panose="020B0602020104020603" pitchFamily="34" charset="0"/>
                <a:cs typeface="Calibri" panose="020F0502020204030204" pitchFamily="34" charset="0"/>
              </a:rPr>
              <a:t>All rooms are located on the main floor. </a:t>
            </a:r>
          </a:p>
        </p:txBody>
      </p:sp>
    </p:spTree>
    <p:extLst>
      <p:ext uri="{BB962C8B-B14F-4D97-AF65-F5344CB8AC3E}">
        <p14:creationId xmlns:p14="http://schemas.microsoft.com/office/powerpoint/2010/main" val="274905698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alpha val="2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60028"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FA64B84-CE2D-4179-B018-A71AC174C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59632" cy="6858000"/>
          </a:xfrm>
          <a:custGeom>
            <a:avLst/>
            <a:gdLst>
              <a:gd name="connsiteX0" fmla="*/ 0 w 3459632"/>
              <a:gd name="connsiteY0" fmla="*/ 0 h 6858000"/>
              <a:gd name="connsiteX1" fmla="*/ 283478 w 3459632"/>
              <a:gd name="connsiteY1" fmla="*/ 0 h 6858000"/>
              <a:gd name="connsiteX2" fmla="*/ 3459632 w 3459632"/>
              <a:gd name="connsiteY2" fmla="*/ 6858000 h 6858000"/>
              <a:gd name="connsiteX3" fmla="*/ 0 w 3459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59632" h="6858000">
                <a:moveTo>
                  <a:pt x="0" y="0"/>
                </a:moveTo>
                <a:lnTo>
                  <a:pt x="283478" y="0"/>
                </a:lnTo>
                <a:lnTo>
                  <a:pt x="3459632"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795A2E2-224B-4FA0-B323-9E61AD30697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002" y="1870075"/>
            <a:ext cx="9612178" cy="595651"/>
          </a:xfrm>
          <a:prstGeom prst="rect">
            <a:avLst/>
          </a:prstGeom>
          <a:noFill/>
        </p:spPr>
        <p:txBody>
          <a:bodyPr wrap="square" rtlCol="0" anchor="t">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3" name="Google Shape;186;p31">
            <a:extLst>
              <a:ext uri="{FF2B5EF4-FFF2-40B4-BE49-F238E27FC236}">
                <a16:creationId xmlns:a16="http://schemas.microsoft.com/office/drawing/2014/main" id="{60EE2E71-155E-5097-49F4-3363FDAC9012}"/>
              </a:ext>
            </a:extLst>
          </p:cNvPr>
          <p:cNvSpPr txBox="1">
            <a:spLocks/>
          </p:cNvSpPr>
          <p:nvPr/>
        </p:nvSpPr>
        <p:spPr>
          <a:xfrm>
            <a:off x="445662" y="300152"/>
            <a:ext cx="7895698"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marL="0" marR="0" lvl="0" indent="0" algn="l" defTabSz="914400" rtl="0" eaLnBrk="1" fontAlgn="auto" latinLnBrk="0" hangingPunct="1">
              <a:lnSpc>
                <a:spcPct val="100000"/>
              </a:lnSpc>
              <a:spcBef>
                <a:spcPts val="0"/>
              </a:spcBef>
              <a:spcAft>
                <a:spcPts val="0"/>
              </a:spcAft>
              <a:buClr>
                <a:prstClr val="white"/>
              </a:buClr>
              <a:buSzPts val="1800"/>
              <a:buFont typeface="Lexend Exa"/>
              <a:buNone/>
              <a:tabLst/>
              <a:defRPr/>
            </a:pPr>
            <a:r>
              <a:rPr kumimoji="0" lang="en-US" sz="5400" b="1" i="0" u="none" strike="noStrike" kern="1200" cap="none" spc="0" normalizeH="0" baseline="0" noProof="0">
                <a:ln>
                  <a:noFill/>
                </a:ln>
                <a:solidFill>
                  <a:srgbClr val="FF9900"/>
                </a:solidFill>
                <a:effectLst>
                  <a:outerShdw blurRad="38100" dist="38100" dir="2700000" algn="tl">
                    <a:srgbClr val="000000">
                      <a:alpha val="43137"/>
                    </a:srgbClr>
                  </a:outerShdw>
                </a:effectLst>
                <a:uLnTx/>
                <a:uFillTx/>
                <a:latin typeface="Garamond" panose="02020404030301010803" pitchFamily="18" charset="0"/>
                <a:ea typeface="+mj-ea"/>
                <a:cs typeface="Calibri" panose="020F0502020204030204" pitchFamily="34" charset="0"/>
                <a:sym typeface="Lexend Exa"/>
              </a:rPr>
              <a:t>Breakout Rooms</a:t>
            </a:r>
          </a:p>
        </p:txBody>
      </p:sp>
      <p:graphicFrame>
        <p:nvGraphicFramePr>
          <p:cNvPr id="5" name="Table 4">
            <a:extLst>
              <a:ext uri="{FF2B5EF4-FFF2-40B4-BE49-F238E27FC236}">
                <a16:creationId xmlns:a16="http://schemas.microsoft.com/office/drawing/2014/main" id="{52295235-AB56-C4FC-23CD-DC0F5C70446F}"/>
              </a:ext>
            </a:extLst>
          </p:cNvPr>
          <p:cNvGraphicFramePr>
            <a:graphicFrameLocks noGrp="1"/>
          </p:cNvGraphicFramePr>
          <p:nvPr>
            <p:extLst>
              <p:ext uri="{D42A27DB-BD31-4B8C-83A1-F6EECF244321}">
                <p14:modId xmlns:p14="http://schemas.microsoft.com/office/powerpoint/2010/main" val="2158736943"/>
              </p:ext>
            </p:extLst>
          </p:nvPr>
        </p:nvGraphicFramePr>
        <p:xfrm>
          <a:off x="445662" y="1134407"/>
          <a:ext cx="11379660" cy="5577843"/>
        </p:xfrm>
        <a:graphic>
          <a:graphicData uri="http://schemas.openxmlformats.org/drawingml/2006/table">
            <a:tbl>
              <a:tblPr firstRow="1" firstCol="1" bandRow="1">
                <a:tableStyleId>{5C22544A-7EE6-4342-B048-85BDC9FD1C3A}</a:tableStyleId>
              </a:tblPr>
              <a:tblGrid>
                <a:gridCol w="2275932">
                  <a:extLst>
                    <a:ext uri="{9D8B030D-6E8A-4147-A177-3AD203B41FA5}">
                      <a16:colId xmlns:a16="http://schemas.microsoft.com/office/drawing/2014/main" val="1900080821"/>
                    </a:ext>
                  </a:extLst>
                </a:gridCol>
                <a:gridCol w="2331965">
                  <a:extLst>
                    <a:ext uri="{9D8B030D-6E8A-4147-A177-3AD203B41FA5}">
                      <a16:colId xmlns:a16="http://schemas.microsoft.com/office/drawing/2014/main" val="2977788022"/>
                    </a:ext>
                  </a:extLst>
                </a:gridCol>
                <a:gridCol w="2219899">
                  <a:extLst>
                    <a:ext uri="{9D8B030D-6E8A-4147-A177-3AD203B41FA5}">
                      <a16:colId xmlns:a16="http://schemas.microsoft.com/office/drawing/2014/main" val="3076406488"/>
                    </a:ext>
                  </a:extLst>
                </a:gridCol>
                <a:gridCol w="2275932">
                  <a:extLst>
                    <a:ext uri="{9D8B030D-6E8A-4147-A177-3AD203B41FA5}">
                      <a16:colId xmlns:a16="http://schemas.microsoft.com/office/drawing/2014/main" val="3147081844"/>
                    </a:ext>
                  </a:extLst>
                </a:gridCol>
                <a:gridCol w="2275932">
                  <a:extLst>
                    <a:ext uri="{9D8B030D-6E8A-4147-A177-3AD203B41FA5}">
                      <a16:colId xmlns:a16="http://schemas.microsoft.com/office/drawing/2014/main" val="2476440815"/>
                    </a:ext>
                  </a:extLst>
                </a:gridCol>
              </a:tblGrid>
              <a:tr h="585127">
                <a:tc>
                  <a:txBody>
                    <a:bodyPr/>
                    <a:lstStyle/>
                    <a:p>
                      <a:pPr marL="0" marR="0" algn="ctr">
                        <a:lnSpc>
                          <a:spcPct val="107000"/>
                        </a:lnSpc>
                        <a:spcBef>
                          <a:spcPts val="0"/>
                        </a:spcBef>
                        <a:spcAft>
                          <a:spcPts val="0"/>
                        </a:spcAft>
                      </a:pPr>
                      <a:r>
                        <a:rPr lang="en-US" sz="2800">
                          <a:effectLst/>
                          <a:latin typeface="Tw Cen MT" panose="020B0602020104020603" pitchFamily="34" charset="0"/>
                        </a:rPr>
                        <a:t>Room 135</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pPr>
                      <a:r>
                        <a:rPr lang="en-US" sz="2800">
                          <a:effectLst/>
                          <a:latin typeface="Tw Cen MT" panose="020B0602020104020603" pitchFamily="34" charset="0"/>
                        </a:rPr>
                        <a:t>Room 133</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pPr>
                      <a:r>
                        <a:rPr lang="en-US" sz="2800">
                          <a:effectLst/>
                          <a:latin typeface="Tw Cen MT" panose="020B0602020104020603" pitchFamily="34" charset="0"/>
                        </a:rPr>
                        <a:t>Room 129</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pPr>
                      <a:r>
                        <a:rPr lang="en-US" sz="2800">
                          <a:effectLst/>
                          <a:latin typeface="Tw Cen MT" panose="020B0602020104020603" pitchFamily="34" charset="0"/>
                        </a:rPr>
                        <a:t>Room 127</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pPr>
                      <a:r>
                        <a:rPr lang="en-US" sz="2800">
                          <a:effectLst/>
                          <a:latin typeface="Tw Cen MT" panose="020B0602020104020603" pitchFamily="34" charset="0"/>
                        </a:rPr>
                        <a:t>Room 125</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3822355180"/>
                  </a:ext>
                </a:extLst>
              </a:tr>
              <a:tr h="585127">
                <a:tc>
                  <a:txBody>
                    <a:bodyPr/>
                    <a:lstStyle/>
                    <a:p>
                      <a:pPr marL="0" marR="0" algn="ctr">
                        <a:lnSpc>
                          <a:spcPct val="107000"/>
                        </a:lnSpc>
                        <a:spcBef>
                          <a:spcPts val="0"/>
                        </a:spcBef>
                        <a:spcAft>
                          <a:spcPts val="0"/>
                        </a:spcAft>
                      </a:pPr>
                      <a:r>
                        <a:rPr lang="en-US" sz="2400" b="0">
                          <a:solidFill>
                            <a:sysClr val="windowText" lastClr="000000"/>
                          </a:solidFill>
                          <a:effectLst/>
                          <a:latin typeface="Tw Cen MT" panose="020B0602020104020603" pitchFamily="34" charset="0"/>
                        </a:rPr>
                        <a:t>Science</a:t>
                      </a:r>
                      <a:endParaRPr lang="en-US" sz="2400" b="0">
                        <a:solidFill>
                          <a:sysClr val="windowText" lastClr="00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400">
                          <a:solidFill>
                            <a:sysClr val="windowText" lastClr="000000"/>
                          </a:solidFill>
                          <a:effectLst/>
                          <a:latin typeface="Tw Cen MT" panose="020B0602020104020603" pitchFamily="34" charset="0"/>
                        </a:rPr>
                        <a:t>Special Education</a:t>
                      </a:r>
                      <a:endParaRPr lang="en-US" sz="2400">
                        <a:solidFill>
                          <a:sysClr val="windowText" lastClr="00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400">
                          <a:effectLst/>
                          <a:latin typeface="Tw Cen MT" panose="020B0602020104020603" pitchFamily="34" charset="0"/>
                        </a:rPr>
                        <a:t>Fine Arts</a:t>
                      </a:r>
                      <a:endParaRPr lang="en-US" sz="24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400">
                          <a:effectLst/>
                          <a:latin typeface="Tw Cen MT" panose="020B0602020104020603" pitchFamily="34" charset="0"/>
                        </a:rPr>
                        <a:t>World Language</a:t>
                      </a:r>
                      <a:endParaRPr lang="en-US" sz="24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400">
                          <a:effectLst/>
                          <a:latin typeface="Tw Cen MT" panose="020B0602020104020603" pitchFamily="34" charset="0"/>
                        </a:rPr>
                        <a:t>English</a:t>
                      </a:r>
                      <a:endParaRPr lang="en-US" sz="24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164433937"/>
                  </a:ext>
                </a:extLst>
              </a:tr>
              <a:tr h="585127">
                <a:tc>
                  <a:txBody>
                    <a:bodyPr/>
                    <a:lstStyle/>
                    <a:p>
                      <a:pPr marL="0" marR="0" algn="ctr">
                        <a:lnSpc>
                          <a:spcPct val="107000"/>
                        </a:lnSpc>
                        <a:spcBef>
                          <a:spcPts val="0"/>
                        </a:spcBef>
                        <a:spcAft>
                          <a:spcPts val="0"/>
                        </a:spcAft>
                      </a:pPr>
                      <a:r>
                        <a:rPr lang="en-US" sz="2800">
                          <a:effectLst/>
                          <a:latin typeface="Tw Cen MT" panose="020B0602020104020603" pitchFamily="34" charset="0"/>
                        </a:rPr>
                        <a:t>Room 123</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pPr>
                      <a:r>
                        <a:rPr lang="en-US" sz="2800" b="1">
                          <a:solidFill>
                            <a:schemeClr val="tx1"/>
                          </a:solidFill>
                          <a:effectLst/>
                          <a:latin typeface="Tw Cen MT" panose="020B0602020104020603" pitchFamily="34" charset="0"/>
                        </a:rPr>
                        <a:t>Room 121</a:t>
                      </a:r>
                      <a:endParaRPr lang="en-US" sz="1800" b="1">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pPr>
                      <a:r>
                        <a:rPr lang="en-US" sz="2800" b="1">
                          <a:solidFill>
                            <a:schemeClr val="tx1"/>
                          </a:solidFill>
                          <a:effectLst/>
                          <a:latin typeface="Tw Cen MT" panose="020B0602020104020603" pitchFamily="34" charset="0"/>
                        </a:rPr>
                        <a:t>Room 119</a:t>
                      </a:r>
                      <a:endParaRPr lang="en-US" sz="1800" b="1">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pPr>
                      <a:r>
                        <a:rPr lang="en-US" sz="2800" b="1">
                          <a:solidFill>
                            <a:schemeClr val="tx1"/>
                          </a:solidFill>
                          <a:effectLst/>
                          <a:latin typeface="Tw Cen MT" panose="020B0602020104020603" pitchFamily="34" charset="0"/>
                        </a:rPr>
                        <a:t>Room 115</a:t>
                      </a:r>
                      <a:endParaRPr lang="en-US" sz="1800" b="1">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pPr>
                      <a:r>
                        <a:rPr lang="en-US" sz="2800" b="1">
                          <a:solidFill>
                            <a:schemeClr val="tx1"/>
                          </a:solidFill>
                          <a:effectLst/>
                          <a:latin typeface="Tw Cen MT" panose="020B0602020104020603" pitchFamily="34" charset="0"/>
                        </a:rPr>
                        <a:t>Room 107</a:t>
                      </a:r>
                      <a:endParaRPr lang="en-US" sz="1800" b="1">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extLst>
                  <a:ext uri="{0D108BD9-81ED-4DB2-BD59-A6C34878D82A}">
                    <a16:rowId xmlns:a16="http://schemas.microsoft.com/office/drawing/2014/main" val="3858560795"/>
                  </a:ext>
                </a:extLst>
              </a:tr>
              <a:tr h="585127">
                <a:tc>
                  <a:txBody>
                    <a:bodyPr/>
                    <a:lstStyle/>
                    <a:p>
                      <a:pPr marL="0" marR="0" algn="ctr">
                        <a:lnSpc>
                          <a:spcPct val="107000"/>
                        </a:lnSpc>
                        <a:spcBef>
                          <a:spcPts val="0"/>
                        </a:spcBef>
                        <a:spcAft>
                          <a:spcPts val="0"/>
                        </a:spcAft>
                      </a:pPr>
                      <a:r>
                        <a:rPr lang="en-US" sz="2400" b="0">
                          <a:solidFill>
                            <a:sysClr val="windowText" lastClr="000000"/>
                          </a:solidFill>
                          <a:effectLst/>
                          <a:latin typeface="Tw Cen MT" panose="020B0602020104020603" pitchFamily="34" charset="0"/>
                        </a:rPr>
                        <a:t>Social Studies</a:t>
                      </a:r>
                      <a:endParaRPr lang="en-US" sz="2400" b="0">
                        <a:solidFill>
                          <a:sysClr val="windowText" lastClr="00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400">
                          <a:solidFill>
                            <a:sysClr val="windowText" lastClr="000000"/>
                          </a:solidFill>
                          <a:effectLst/>
                          <a:latin typeface="Tw Cen MT" panose="020B0602020104020603" pitchFamily="34" charset="0"/>
                        </a:rPr>
                        <a:t>Math</a:t>
                      </a:r>
                      <a:endParaRPr lang="en-US" sz="2400">
                        <a:solidFill>
                          <a:sysClr val="windowText" lastClr="00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400">
                          <a:effectLst/>
                          <a:latin typeface="Tw Cen MT" panose="020B0602020104020603" pitchFamily="34" charset="0"/>
                        </a:rPr>
                        <a:t>ELD</a:t>
                      </a:r>
                      <a:endParaRPr lang="en-US" sz="24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400">
                          <a:effectLst/>
                          <a:latin typeface="Tw Cen MT" panose="020B0602020104020603" pitchFamily="34" charset="0"/>
                        </a:rPr>
                        <a:t>CTE</a:t>
                      </a:r>
                      <a:endParaRPr lang="en-US" sz="24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400">
                          <a:effectLst/>
                          <a:latin typeface="Tw Cen MT" panose="020B0602020104020603" pitchFamily="34" charset="0"/>
                        </a:rPr>
                        <a:t>Fitness</a:t>
                      </a:r>
                      <a:endParaRPr lang="en-US" sz="24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602095692"/>
                  </a:ext>
                </a:extLst>
              </a:tr>
              <a:tr h="494346">
                <a:tc gridSpan="2">
                  <a:txBody>
                    <a:bodyPr/>
                    <a:lstStyle/>
                    <a:p>
                      <a:pPr marL="0" marR="0" algn="ctr">
                        <a:lnSpc>
                          <a:spcPct val="107000"/>
                        </a:lnSpc>
                        <a:spcBef>
                          <a:spcPts val="0"/>
                        </a:spcBef>
                        <a:spcAft>
                          <a:spcPts val="0"/>
                        </a:spcAft>
                      </a:pPr>
                      <a:r>
                        <a:rPr lang="en-US" sz="2800">
                          <a:effectLst/>
                          <a:latin typeface="Tw Cen MT" panose="020B0602020104020603" pitchFamily="34" charset="0"/>
                        </a:rPr>
                        <a:t>Front Hall</a:t>
                      </a:r>
                      <a:endParaRPr lang="en-US" sz="180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hMerge="1">
                  <a:txBody>
                    <a:bodyPr/>
                    <a:lstStyle/>
                    <a:p>
                      <a:endParaRPr lang="en-US"/>
                    </a:p>
                  </a:txBody>
                  <a:tcPr/>
                </a:tc>
                <a:tc rowSpan="2" gridSpan="3">
                  <a:txBody>
                    <a:bodyPr/>
                    <a:lstStyle/>
                    <a:p>
                      <a:pPr marL="0" marR="0" algn="ctr">
                        <a:lnSpc>
                          <a:spcPct val="107000"/>
                        </a:lnSpc>
                        <a:spcBef>
                          <a:spcPts val="0"/>
                        </a:spcBef>
                        <a:spcAft>
                          <a:spcPts val="0"/>
                        </a:spcAft>
                      </a:pPr>
                      <a:r>
                        <a:rPr lang="en-US" sz="2400">
                          <a:solidFill>
                            <a:sysClr val="windowText" lastClr="000000"/>
                          </a:solidFill>
                          <a:effectLst/>
                          <a:latin typeface="Tw Cen MT" panose="020B0602020104020603" pitchFamily="34" charset="0"/>
                        </a:rPr>
                        <a:t>The PowerPoint from this evening’s presentation and other registration resources can be found at:</a:t>
                      </a:r>
                      <a:r>
                        <a:rPr lang="en-US" sz="2800">
                          <a:solidFill>
                            <a:sysClr val="windowText" lastClr="000000"/>
                          </a:solidFill>
                          <a:effectLst/>
                          <a:latin typeface="Tw Cen MT" panose="020B0602020104020603" pitchFamily="34" charset="0"/>
                        </a:rPr>
                        <a:t> </a:t>
                      </a:r>
                      <a:r>
                        <a:rPr lang="en-US" sz="2800" u="none" strike="noStrike">
                          <a:solidFill>
                            <a:srgbClr val="00B0F0"/>
                          </a:solidFill>
                          <a:effectLst/>
                          <a:latin typeface="Tw Cen MT" panose="020B0602020104020603" pitchFamily="34" charset="0"/>
                          <a:hlinkClick r:id="rId2">
                            <a:extLst>
                              <a:ext uri="{A12FA001-AC4F-418D-AE19-62706E023703}">
                                <ahyp:hlinkClr xmlns:ahyp="http://schemas.microsoft.com/office/drawing/2018/hyperlinkcolor" val="tx"/>
                              </a:ext>
                            </a:extLst>
                          </a:hlinkClick>
                        </a:rPr>
                        <a:t>bit.ly/</a:t>
                      </a:r>
                      <a:r>
                        <a:rPr lang="en-US" sz="2800" u="none" strike="noStrike" err="1">
                          <a:solidFill>
                            <a:srgbClr val="00B0F0"/>
                          </a:solidFill>
                          <a:effectLst/>
                          <a:latin typeface="Tw Cen MT" panose="020B0602020104020603" pitchFamily="34" charset="0"/>
                          <a:hlinkClick r:id="rId2">
                            <a:extLst>
                              <a:ext uri="{A12FA001-AC4F-418D-AE19-62706E023703}">
                                <ahyp:hlinkClr xmlns:ahyp="http://schemas.microsoft.com/office/drawing/2018/hyperlinkcolor" val="tx"/>
                              </a:ext>
                            </a:extLst>
                          </a:hlinkClick>
                        </a:rPr>
                        <a:t>LCHSReg</a:t>
                      </a:r>
                      <a:endParaRPr lang="en-US" sz="1800">
                        <a:solidFill>
                          <a:srgbClr val="00B0F0"/>
                        </a:solidFill>
                        <a:effectLst/>
                        <a:latin typeface="Tw Cen MT" panose="020B0602020104020603" pitchFamily="34" charset="0"/>
                      </a:endParaRPr>
                    </a:p>
                    <a:p>
                      <a:pPr marL="0" marR="0" algn="ctr">
                        <a:lnSpc>
                          <a:spcPct val="107000"/>
                        </a:lnSpc>
                        <a:spcBef>
                          <a:spcPts val="0"/>
                        </a:spcBef>
                        <a:spcAft>
                          <a:spcPts val="0"/>
                        </a:spcAft>
                      </a:pPr>
                      <a:r>
                        <a:rPr lang="en-US" sz="2400">
                          <a:solidFill>
                            <a:sysClr val="windowText" lastClr="000000"/>
                          </a:solidFill>
                          <a:effectLst/>
                          <a:latin typeface="Tw Cen MT" panose="020B0602020104020603" pitchFamily="34" charset="0"/>
                        </a:rPr>
                        <a:t>If you have questions, please contact Theresa Meyer (theresam@spokaneschools.org) or Janet Lane (janetl@spokaneschools.org)</a:t>
                      </a:r>
                      <a:endParaRPr lang="en-US" sz="1800">
                        <a:solidFill>
                          <a:sysClr val="windowText" lastClr="00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862485589"/>
                  </a:ext>
                </a:extLst>
              </a:tr>
              <a:tr h="2742989">
                <a:tc gridSpan="2">
                  <a:txBody>
                    <a:bodyPr/>
                    <a:lstStyle/>
                    <a:p>
                      <a:pPr marL="0" marR="0" algn="ctr">
                        <a:lnSpc>
                          <a:spcPct val="107000"/>
                        </a:lnSpc>
                        <a:spcBef>
                          <a:spcPts val="0"/>
                        </a:spcBef>
                        <a:spcAft>
                          <a:spcPts val="0"/>
                        </a:spcAft>
                      </a:pPr>
                      <a:r>
                        <a:rPr lang="en-US" sz="2400" b="0">
                          <a:solidFill>
                            <a:sysClr val="windowText" lastClr="000000"/>
                          </a:solidFill>
                          <a:effectLst/>
                          <a:latin typeface="Tw Cen MT" panose="020B0602020104020603" pitchFamily="34" charset="0"/>
                        </a:rPr>
                        <a:t>Counselors,</a:t>
                      </a:r>
                      <a:endParaRPr lang="en-US" sz="1600" b="0">
                        <a:solidFill>
                          <a:sysClr val="windowText" lastClr="000000"/>
                        </a:solidFill>
                        <a:effectLst/>
                        <a:latin typeface="Tw Cen MT" panose="020B0602020104020603" pitchFamily="34" charset="0"/>
                      </a:endParaRPr>
                    </a:p>
                    <a:p>
                      <a:pPr marL="0" marR="0" algn="ctr">
                        <a:lnSpc>
                          <a:spcPct val="107000"/>
                        </a:lnSpc>
                        <a:spcBef>
                          <a:spcPts val="0"/>
                        </a:spcBef>
                        <a:spcAft>
                          <a:spcPts val="0"/>
                        </a:spcAft>
                      </a:pPr>
                      <a:r>
                        <a:rPr lang="en-US" sz="2400" b="0">
                          <a:solidFill>
                            <a:sysClr val="windowText" lastClr="000000"/>
                          </a:solidFill>
                          <a:effectLst/>
                          <a:latin typeface="Tw Cen MT" panose="020B0602020104020603" pitchFamily="34" charset="0"/>
                        </a:rPr>
                        <a:t>Administrators, &amp;</a:t>
                      </a:r>
                      <a:endParaRPr lang="en-US" sz="1600" b="0">
                        <a:solidFill>
                          <a:sysClr val="windowText" lastClr="000000"/>
                        </a:solidFill>
                        <a:effectLst/>
                        <a:latin typeface="Tw Cen MT" panose="020B0602020104020603" pitchFamily="34" charset="0"/>
                      </a:endParaRPr>
                    </a:p>
                    <a:p>
                      <a:pPr marL="0" marR="0" algn="ctr">
                        <a:lnSpc>
                          <a:spcPct val="107000"/>
                        </a:lnSpc>
                        <a:spcBef>
                          <a:spcPts val="0"/>
                        </a:spcBef>
                        <a:spcAft>
                          <a:spcPts val="0"/>
                        </a:spcAft>
                      </a:pPr>
                      <a:r>
                        <a:rPr lang="en-US" sz="2400" b="0">
                          <a:solidFill>
                            <a:sysClr val="windowText" lastClr="000000"/>
                          </a:solidFill>
                          <a:effectLst/>
                          <a:latin typeface="Tw Cen MT" panose="020B0602020104020603" pitchFamily="34" charset="0"/>
                        </a:rPr>
                        <a:t>Clubs/Activity Information tables</a:t>
                      </a:r>
                    </a:p>
                    <a:p>
                      <a:pPr marL="0" marR="0" algn="ctr">
                        <a:lnSpc>
                          <a:spcPct val="107000"/>
                        </a:lnSpc>
                        <a:spcBef>
                          <a:spcPts val="0"/>
                        </a:spcBef>
                        <a:spcAft>
                          <a:spcPts val="0"/>
                        </a:spcAft>
                      </a:pPr>
                      <a:r>
                        <a:rPr lang="en-US" sz="2400" b="0">
                          <a:solidFill>
                            <a:sysClr val="windowText" lastClr="000000"/>
                          </a:solidFill>
                          <a:effectLst/>
                          <a:latin typeface="Tw Cen MT" panose="020B0602020104020603" pitchFamily="34" charset="0"/>
                          <a:ea typeface="Calibri" panose="020F0502020204030204" pitchFamily="34" charset="0"/>
                          <a:cs typeface="Times New Roman" panose="02020603050405020304" pitchFamily="18" charset="0"/>
                        </a:rPr>
                        <a:t>Feel free to walk around the building. </a:t>
                      </a:r>
                      <a:endParaRPr lang="en-US" sz="1600" b="0">
                        <a:solidFill>
                          <a:sysClr val="windowText" lastClr="000000"/>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006896987"/>
                  </a:ext>
                </a:extLst>
              </a:tr>
            </a:tbl>
          </a:graphicData>
        </a:graphic>
      </p:graphicFrame>
    </p:spTree>
    <p:extLst>
      <p:ext uri="{BB962C8B-B14F-4D97-AF65-F5344CB8AC3E}">
        <p14:creationId xmlns:p14="http://schemas.microsoft.com/office/powerpoint/2010/main" val="345068514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group of tigers&#10;&#10;Description automatically generated with low confidence">
            <a:extLst>
              <a:ext uri="{FF2B5EF4-FFF2-40B4-BE49-F238E27FC236}">
                <a16:creationId xmlns:a16="http://schemas.microsoft.com/office/drawing/2014/main" id="{593650AF-24FD-5248-FDC1-494157012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1A85D33-11AF-F31E-DD43-DABCA2A10FF3}"/>
              </a:ext>
            </a:extLst>
          </p:cNvPr>
          <p:cNvSpPr>
            <a:spLocks noGrp="1"/>
          </p:cNvSpPr>
          <p:nvPr>
            <p:ph type="title"/>
          </p:nvPr>
        </p:nvSpPr>
        <p:spPr>
          <a:xfrm>
            <a:off x="0" y="2201170"/>
            <a:ext cx="12191999" cy="932688"/>
          </a:xfrm>
        </p:spPr>
        <p:txBody>
          <a:bodyPr vert="horz" lIns="91440" tIns="45720" rIns="91440" bIns="45720" rtlCol="0" anchor="b">
            <a:noAutofit/>
          </a:bodyPr>
          <a:lstStyle/>
          <a:p>
            <a:pPr algn="ctr"/>
            <a:r>
              <a:rPr lang="en-US" sz="6600" b="1">
                <a:solidFill>
                  <a:srgbClr val="FF9900"/>
                </a:solidFill>
                <a:cs typeface="Calibri" panose="020F0502020204030204" pitchFamily="34" charset="0"/>
              </a:rPr>
              <a:t>We are excited to</a:t>
            </a:r>
            <a:br>
              <a:rPr lang="en-US" sz="6600" b="1">
                <a:solidFill>
                  <a:srgbClr val="FF9900"/>
                </a:solidFill>
                <a:cs typeface="Calibri" panose="020F0502020204030204" pitchFamily="34" charset="0"/>
              </a:rPr>
            </a:br>
            <a:r>
              <a:rPr lang="en-US" sz="6600" b="1">
                <a:solidFill>
                  <a:srgbClr val="FF9900"/>
                </a:solidFill>
                <a:cs typeface="Calibri" panose="020F0502020204030204" pitchFamily="34" charset="0"/>
              </a:rPr>
              <a:t>welcome the Class of 2028</a:t>
            </a:r>
            <a:br>
              <a:rPr lang="en-US" sz="6600" b="1">
                <a:solidFill>
                  <a:srgbClr val="FF9900"/>
                </a:solidFill>
                <a:cs typeface="Calibri" panose="020F0502020204030204" pitchFamily="34" charset="0"/>
              </a:rPr>
            </a:br>
            <a:r>
              <a:rPr lang="en-US" sz="6600" b="1">
                <a:solidFill>
                  <a:srgbClr val="FF9900"/>
                </a:solidFill>
                <a:cs typeface="Calibri" panose="020F0502020204030204" pitchFamily="34" charset="0"/>
              </a:rPr>
              <a:t>into our Tiger Family!</a:t>
            </a:r>
          </a:p>
        </p:txBody>
      </p:sp>
    </p:spTree>
    <p:extLst>
      <p:ext uri="{BB962C8B-B14F-4D97-AF65-F5344CB8AC3E}">
        <p14:creationId xmlns:p14="http://schemas.microsoft.com/office/powerpoint/2010/main" val="304577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026" y="32595"/>
            <a:ext cx="10520702" cy="1325563"/>
          </a:xfrm>
        </p:spPr>
        <p:txBody>
          <a:bodyPr vert="horz" lIns="91440" tIns="45720" rIns="91440" bIns="45720" rtlCol="0">
            <a:normAutofit/>
          </a:bodyPr>
          <a:lstStyle/>
          <a:p>
            <a:r>
              <a:rPr lang="en-US" sz="5400" b="1">
                <a:solidFill>
                  <a:srgbClr val="FF9900"/>
                </a:solidFill>
                <a:cs typeface="Calibri" panose="020F0502020204030204" pitchFamily="34" charset="0"/>
              </a:rPr>
              <a:t>Our Mission is to…</a:t>
            </a:r>
          </a:p>
        </p:txBody>
      </p:sp>
      <p:sp>
        <p:nvSpPr>
          <p:cNvPr id="3" name="Content Placeholder 2"/>
          <p:cNvSpPr>
            <a:spLocks noGrp="1"/>
          </p:cNvSpPr>
          <p:nvPr>
            <p:ph idx="1"/>
          </p:nvPr>
        </p:nvSpPr>
        <p:spPr>
          <a:xfrm>
            <a:off x="633026" y="1621317"/>
            <a:ext cx="10515598" cy="4154361"/>
          </a:xfrm>
        </p:spPr>
        <p:txBody>
          <a:bodyPr>
            <a:normAutofit/>
          </a:bodyPr>
          <a:lstStyle/>
          <a:p>
            <a:pPr marL="463550" indent="-463550">
              <a:lnSpc>
                <a:spcPct val="100000"/>
              </a:lnSpc>
              <a:spcBef>
                <a:spcPts val="0"/>
              </a:spcBef>
              <a:spcAft>
                <a:spcPts val="600"/>
              </a:spcAft>
              <a:buClrTx/>
              <a:buFont typeface="Wingdings" panose="05000000000000000000" pitchFamily="2" charset="2"/>
              <a:buChar char="§"/>
              <a:defRPr/>
            </a:pPr>
            <a:r>
              <a:rPr lang="en-US" sz="3600">
                <a:solidFill>
                  <a:srgbClr val="FFFFFF"/>
                </a:solidFill>
                <a:effectLst/>
                <a:latin typeface="Tw Cen MT" panose="020B0602020104020603" pitchFamily="34" charset="0"/>
                <a:cs typeface="Calibri"/>
              </a:rPr>
              <a:t>Create a safe and caring learning environment for all our students.</a:t>
            </a:r>
          </a:p>
          <a:p>
            <a:pPr marL="463550" indent="-463550">
              <a:lnSpc>
                <a:spcPct val="100000"/>
              </a:lnSpc>
              <a:spcBef>
                <a:spcPts val="0"/>
              </a:spcBef>
              <a:spcAft>
                <a:spcPts val="600"/>
              </a:spcAft>
              <a:buClrTx/>
              <a:buFont typeface="Wingdings" panose="05000000000000000000" pitchFamily="2" charset="2"/>
              <a:buChar char="§"/>
              <a:defRPr/>
            </a:pPr>
            <a:r>
              <a:rPr lang="en-US" sz="3600">
                <a:solidFill>
                  <a:srgbClr val="FFFFFF"/>
                </a:solidFill>
                <a:effectLst/>
                <a:latin typeface="Tw Cen MT" panose="020B0602020104020603" pitchFamily="34" charset="0"/>
                <a:cs typeface="Calibri"/>
              </a:rPr>
              <a:t>Provide an educational experience that exceeds high standards and provides graduates with the confidence, knowledge and skills to assure success in life.</a:t>
            </a:r>
          </a:p>
        </p:txBody>
      </p:sp>
    </p:spTree>
    <p:extLst>
      <p:ext uri="{BB962C8B-B14F-4D97-AF65-F5344CB8AC3E}">
        <p14:creationId xmlns:p14="http://schemas.microsoft.com/office/powerpoint/2010/main" val="339054744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026" y="18256"/>
            <a:ext cx="10520702" cy="1325563"/>
          </a:xfrm>
        </p:spPr>
        <p:txBody>
          <a:bodyPr vert="horz" lIns="91440" tIns="45720" rIns="91440" bIns="45720" rtlCol="0">
            <a:normAutofit/>
          </a:bodyPr>
          <a:lstStyle/>
          <a:p>
            <a:r>
              <a:rPr lang="en-US" sz="5400" b="1">
                <a:solidFill>
                  <a:srgbClr val="FF9900"/>
                </a:solidFill>
                <a:cs typeface="Calibri" panose="020F0502020204030204" pitchFamily="34" charset="0"/>
              </a:rPr>
              <a:t>The Elements of Success at LC</a:t>
            </a:r>
          </a:p>
        </p:txBody>
      </p:sp>
      <p:sp>
        <p:nvSpPr>
          <p:cNvPr id="3" name="Content Placeholder 2"/>
          <p:cNvSpPr>
            <a:spLocks noGrp="1"/>
          </p:cNvSpPr>
          <p:nvPr>
            <p:ph idx="1"/>
          </p:nvPr>
        </p:nvSpPr>
        <p:spPr>
          <a:xfrm>
            <a:off x="633026" y="1614739"/>
            <a:ext cx="11153728" cy="4154361"/>
          </a:xfrm>
        </p:spPr>
        <p:txBody>
          <a:bodyPr>
            <a:normAutofit/>
          </a:bodyPr>
          <a:lstStyle/>
          <a:p>
            <a:pPr marL="457200" indent="-457200">
              <a:lnSpc>
                <a:spcPct val="100000"/>
              </a:lnSpc>
              <a:spcBef>
                <a:spcPts val="0"/>
              </a:spcBef>
              <a:spcAft>
                <a:spcPts val="600"/>
              </a:spcAft>
              <a:buClrTx/>
              <a:buFont typeface="Wingdings" panose="05000000000000000000" pitchFamily="2" charset="2"/>
              <a:buChar char="§"/>
              <a:defRPr/>
            </a:pPr>
            <a:r>
              <a:rPr lang="en-US" sz="3600">
                <a:solidFill>
                  <a:srgbClr val="FFFFFF"/>
                </a:solidFill>
                <a:effectLst/>
                <a:latin typeface="Tw Cen MT" panose="020B0602020104020603" pitchFamily="34" charset="0"/>
                <a:cs typeface="Calibri" panose="020F0502020204030204" pitchFamily="34" charset="0"/>
              </a:rPr>
              <a:t>Providing the best instructional practices in every classroom</a:t>
            </a:r>
          </a:p>
          <a:p>
            <a:pPr marL="457200" indent="-457200">
              <a:lnSpc>
                <a:spcPct val="100000"/>
              </a:lnSpc>
              <a:spcBef>
                <a:spcPts val="0"/>
              </a:spcBef>
              <a:spcAft>
                <a:spcPts val="600"/>
              </a:spcAft>
              <a:buClrTx/>
              <a:buFont typeface="Wingdings" panose="05000000000000000000" pitchFamily="2" charset="2"/>
              <a:buChar char="§"/>
              <a:defRPr/>
            </a:pPr>
            <a:r>
              <a:rPr lang="en-US" sz="3600">
                <a:solidFill>
                  <a:srgbClr val="FFFFFF"/>
                </a:solidFill>
                <a:effectLst/>
                <a:latin typeface="Tw Cen MT" panose="020B0602020104020603" pitchFamily="34" charset="0"/>
                <a:cs typeface="Calibri" panose="020F0502020204030204" pitchFamily="34" charset="0"/>
              </a:rPr>
              <a:t>Sharing high expectations AND high support</a:t>
            </a:r>
          </a:p>
          <a:p>
            <a:pPr marL="457200" indent="-457200">
              <a:lnSpc>
                <a:spcPct val="100000"/>
              </a:lnSpc>
              <a:spcBef>
                <a:spcPts val="0"/>
              </a:spcBef>
              <a:spcAft>
                <a:spcPts val="600"/>
              </a:spcAft>
              <a:buClrTx/>
              <a:buFont typeface="Wingdings" panose="05000000000000000000" pitchFamily="2" charset="2"/>
              <a:buChar char="§"/>
              <a:defRPr/>
            </a:pPr>
            <a:r>
              <a:rPr lang="en-US" sz="3600">
                <a:solidFill>
                  <a:srgbClr val="FFFFFF"/>
                </a:solidFill>
                <a:effectLst/>
                <a:latin typeface="Tw Cen MT" panose="020B0602020104020603" pitchFamily="34" charset="0"/>
                <a:cs typeface="Calibri" panose="020F0502020204030204" pitchFamily="34" charset="0"/>
              </a:rPr>
              <a:t>Creating connections and fostering student involvement</a:t>
            </a:r>
          </a:p>
          <a:p>
            <a:pPr marL="457200" indent="-457200">
              <a:lnSpc>
                <a:spcPct val="100000"/>
              </a:lnSpc>
              <a:spcBef>
                <a:spcPts val="0"/>
              </a:spcBef>
              <a:spcAft>
                <a:spcPts val="600"/>
              </a:spcAft>
              <a:buClrTx/>
              <a:buFont typeface="Wingdings" panose="05000000000000000000" pitchFamily="2" charset="2"/>
              <a:buChar char="§"/>
              <a:defRPr/>
            </a:pPr>
            <a:r>
              <a:rPr lang="en-US" sz="3600">
                <a:solidFill>
                  <a:srgbClr val="FFFFFF"/>
                </a:solidFill>
                <a:effectLst/>
                <a:latin typeface="Tw Cen MT" panose="020B0602020104020603" pitchFamily="34" charset="0"/>
                <a:cs typeface="Calibri" panose="020F0502020204030204" pitchFamily="34" charset="0"/>
              </a:rPr>
              <a:t>Focusing on relationships and KNOWING kids</a:t>
            </a:r>
          </a:p>
          <a:p>
            <a:pPr marL="457200" indent="-457200">
              <a:lnSpc>
                <a:spcPct val="100000"/>
              </a:lnSpc>
              <a:spcBef>
                <a:spcPts val="0"/>
              </a:spcBef>
              <a:spcAft>
                <a:spcPts val="600"/>
              </a:spcAft>
              <a:buClrTx/>
              <a:buFont typeface="Wingdings" panose="05000000000000000000" pitchFamily="2" charset="2"/>
              <a:buChar char="§"/>
              <a:defRPr/>
            </a:pPr>
            <a:r>
              <a:rPr lang="en-US" sz="3600">
                <a:solidFill>
                  <a:srgbClr val="FFFFFF"/>
                </a:solidFill>
                <a:effectLst/>
                <a:latin typeface="Tw Cen MT" panose="020B0602020104020603" pitchFamily="34" charset="0"/>
                <a:cs typeface="Calibri" panose="020F0502020204030204" pitchFamily="34" charset="0"/>
              </a:rPr>
              <a:t>Being advocates for ALL students</a:t>
            </a:r>
          </a:p>
        </p:txBody>
      </p:sp>
    </p:spTree>
    <p:extLst>
      <p:ext uri="{BB962C8B-B14F-4D97-AF65-F5344CB8AC3E}">
        <p14:creationId xmlns:p14="http://schemas.microsoft.com/office/powerpoint/2010/main" val="126090698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026" y="-3324"/>
            <a:ext cx="10520702" cy="1325563"/>
          </a:xfrm>
        </p:spPr>
        <p:txBody>
          <a:bodyPr vert="horz" lIns="91440" tIns="45720" rIns="91440" bIns="45720" rtlCol="0">
            <a:normAutofit/>
          </a:bodyPr>
          <a:lstStyle/>
          <a:p>
            <a:r>
              <a:rPr lang="en-US" sz="5400" b="1">
                <a:solidFill>
                  <a:srgbClr val="FF9900"/>
                </a:solidFill>
                <a:cs typeface="Calibri" panose="020F0502020204030204" pitchFamily="34" charset="0"/>
              </a:rPr>
              <a:t>LC’s Academic Achievements </a:t>
            </a:r>
          </a:p>
        </p:txBody>
      </p:sp>
      <p:sp>
        <p:nvSpPr>
          <p:cNvPr id="3" name="Content Placeholder 2"/>
          <p:cNvSpPr>
            <a:spLocks noGrp="1"/>
          </p:cNvSpPr>
          <p:nvPr>
            <p:ph idx="1"/>
          </p:nvPr>
        </p:nvSpPr>
        <p:spPr>
          <a:xfrm>
            <a:off x="605571" y="1593597"/>
            <a:ext cx="11235579" cy="4154361"/>
          </a:xfrm>
        </p:spPr>
        <p:txBody>
          <a:bodyPr>
            <a:noAutofit/>
          </a:bodyPr>
          <a:lstStyle/>
          <a:p>
            <a:pPr marL="169862" indent="-457200">
              <a:lnSpc>
                <a:spcPct val="100000"/>
              </a:lnSpc>
              <a:spcBef>
                <a:spcPts val="0"/>
              </a:spcBef>
              <a:spcAft>
                <a:spcPts val="600"/>
              </a:spcAft>
              <a:buClr>
                <a:schemeClr val="tx1"/>
              </a:buClr>
              <a:buFont typeface="Wingdings" panose="05000000000000000000" pitchFamily="2" charset="2"/>
              <a:buChar char="§"/>
            </a:pPr>
            <a:r>
              <a:rPr lang="en-US" sz="3600" b="1">
                <a:solidFill>
                  <a:srgbClr val="FFFFFF"/>
                </a:solidFill>
                <a:effectLst/>
                <a:latin typeface="Tw Cen MT" panose="020B0602020104020603" pitchFamily="34" charset="0"/>
                <a:cs typeface="Calibri" panose="020F0502020204030204" pitchFamily="34" charset="0"/>
              </a:rPr>
              <a:t>Advanced Placement </a:t>
            </a:r>
          </a:p>
          <a:p>
            <a:pPr marL="914400" lvl="1" indent="-457200" defTabSz="966788">
              <a:lnSpc>
                <a:spcPct val="100000"/>
              </a:lnSpc>
              <a:spcBef>
                <a:spcPts val="0"/>
              </a:spcBef>
              <a:spcAft>
                <a:spcPts val="600"/>
              </a:spcAft>
              <a:buClr>
                <a:schemeClr val="tx1"/>
              </a:buClr>
              <a:buFont typeface="Wingdings" panose="05000000000000000000" pitchFamily="2" charset="2"/>
              <a:buChar char="§"/>
            </a:pPr>
            <a:r>
              <a:rPr lang="en-US" sz="3600" b="1">
                <a:solidFill>
                  <a:srgbClr val="FFFFFF"/>
                </a:solidFill>
                <a:effectLst/>
                <a:latin typeface="Tw Cen MT" panose="020B0602020104020603" pitchFamily="34" charset="0"/>
                <a:cs typeface="Calibri" panose="020F0502020204030204" pitchFamily="34" charset="0"/>
              </a:rPr>
              <a:t>24</a:t>
            </a:r>
            <a:r>
              <a:rPr lang="en-US" sz="3600">
                <a:solidFill>
                  <a:srgbClr val="FFFFFF"/>
                </a:solidFill>
                <a:effectLst/>
                <a:latin typeface="Tw Cen MT" panose="020B0602020104020603" pitchFamily="34" charset="0"/>
                <a:cs typeface="Calibri" panose="020F0502020204030204" pitchFamily="34" charset="0"/>
              </a:rPr>
              <a:t> different AP classes offered (over 55 sections)</a:t>
            </a:r>
          </a:p>
          <a:p>
            <a:pPr marL="914400" lvl="1" indent="-457200" defTabSz="966788">
              <a:lnSpc>
                <a:spcPct val="100000"/>
              </a:lnSpc>
              <a:spcBef>
                <a:spcPts val="0"/>
              </a:spcBef>
              <a:spcAft>
                <a:spcPts val="600"/>
              </a:spcAft>
              <a:buClr>
                <a:schemeClr val="tx1"/>
              </a:buClr>
              <a:buFont typeface="Wingdings" panose="05000000000000000000" pitchFamily="2" charset="2"/>
              <a:buChar char="§"/>
            </a:pPr>
            <a:r>
              <a:rPr lang="en-US" sz="3600" b="1">
                <a:solidFill>
                  <a:srgbClr val="FFFFFF"/>
                </a:solidFill>
                <a:effectLst/>
                <a:latin typeface="Tw Cen MT" panose="020B0602020104020603" pitchFamily="34" charset="0"/>
                <a:cs typeface="Calibri" panose="020F0502020204030204" pitchFamily="34" charset="0"/>
              </a:rPr>
              <a:t>1,151 </a:t>
            </a:r>
            <a:r>
              <a:rPr lang="en-US" sz="3600">
                <a:solidFill>
                  <a:srgbClr val="FFFFFF"/>
                </a:solidFill>
                <a:effectLst/>
                <a:latin typeface="Tw Cen MT" panose="020B0602020104020603" pitchFamily="34" charset="0"/>
                <a:cs typeface="Calibri" panose="020F0502020204030204" pitchFamily="34" charset="0"/>
              </a:rPr>
              <a:t>AP tests given in 2023 with 69</a:t>
            </a:r>
            <a:r>
              <a:rPr lang="en-US" sz="3600" b="1">
                <a:solidFill>
                  <a:srgbClr val="FFFFFF"/>
                </a:solidFill>
                <a:effectLst/>
                <a:latin typeface="Tw Cen MT" panose="020B0602020104020603" pitchFamily="34" charset="0"/>
                <a:cs typeface="Calibri" panose="020F0502020204030204" pitchFamily="34" charset="0"/>
              </a:rPr>
              <a:t>% </a:t>
            </a:r>
            <a:r>
              <a:rPr lang="en-US" sz="3600">
                <a:solidFill>
                  <a:srgbClr val="FFFFFF"/>
                </a:solidFill>
                <a:effectLst/>
                <a:latin typeface="Tw Cen MT" panose="020B0602020104020603" pitchFamily="34" charset="0"/>
                <a:cs typeface="Calibri" panose="020F0502020204030204" pitchFamily="34" charset="0"/>
              </a:rPr>
              <a:t>earning college credit</a:t>
            </a:r>
          </a:p>
          <a:p>
            <a:pPr marL="914400" lvl="1" indent="-457200" defTabSz="966788">
              <a:lnSpc>
                <a:spcPct val="100000"/>
              </a:lnSpc>
              <a:spcBef>
                <a:spcPts val="0"/>
              </a:spcBef>
              <a:spcAft>
                <a:spcPts val="600"/>
              </a:spcAft>
              <a:buClr>
                <a:schemeClr val="tx1"/>
              </a:buClr>
              <a:buFont typeface="Wingdings" panose="05000000000000000000" pitchFamily="2" charset="2"/>
              <a:buChar char="§"/>
            </a:pPr>
            <a:r>
              <a:rPr lang="en-US" sz="3600" b="1">
                <a:solidFill>
                  <a:srgbClr val="FFFFFF"/>
                </a:solidFill>
                <a:effectLst/>
                <a:latin typeface="Tw Cen MT" panose="020B0602020104020603" pitchFamily="34" charset="0"/>
                <a:cs typeface="Calibri" panose="020F0502020204030204" pitchFamily="34" charset="0"/>
              </a:rPr>
              <a:t>179 </a:t>
            </a:r>
            <a:r>
              <a:rPr lang="en-US" sz="3600">
                <a:solidFill>
                  <a:srgbClr val="FFFFFF"/>
                </a:solidFill>
                <a:effectLst/>
                <a:latin typeface="Tw Cen MT" panose="020B0602020104020603" pitchFamily="34" charset="0"/>
                <a:cs typeface="Calibri" panose="020F0502020204030204" pitchFamily="34" charset="0"/>
              </a:rPr>
              <a:t>AP Scholars in 2023</a:t>
            </a:r>
          </a:p>
          <a:p>
            <a:pPr marL="914400" lvl="1" indent="-457200" defTabSz="966788">
              <a:lnSpc>
                <a:spcPct val="100000"/>
              </a:lnSpc>
              <a:spcBef>
                <a:spcPts val="0"/>
              </a:spcBef>
              <a:spcAft>
                <a:spcPts val="600"/>
              </a:spcAft>
              <a:buClr>
                <a:schemeClr val="tx1"/>
              </a:buClr>
              <a:buFont typeface="Wingdings" panose="05000000000000000000" pitchFamily="2" charset="2"/>
              <a:buChar char="§"/>
            </a:pPr>
            <a:r>
              <a:rPr lang="en-US" sz="3600">
                <a:solidFill>
                  <a:srgbClr val="FFFFFF"/>
                </a:solidFill>
                <a:effectLst/>
                <a:latin typeface="Tw Cen MT" panose="020B0602020104020603" pitchFamily="34" charset="0"/>
                <a:cs typeface="Calibri" panose="020F0502020204030204" pitchFamily="34" charset="0"/>
              </a:rPr>
              <a:t>Named a Silver Award for AP Honor Roll 2023</a:t>
            </a:r>
          </a:p>
          <a:p>
            <a:pPr marL="457200" indent="-457200" defTabSz="966788">
              <a:lnSpc>
                <a:spcPct val="100000"/>
              </a:lnSpc>
              <a:spcBef>
                <a:spcPts val="0"/>
              </a:spcBef>
              <a:spcAft>
                <a:spcPts val="600"/>
              </a:spcAft>
              <a:buClr>
                <a:schemeClr val="tx1"/>
              </a:buClr>
              <a:buFont typeface="Wingdings" panose="05000000000000000000" pitchFamily="2" charset="2"/>
              <a:buChar char="§"/>
            </a:pPr>
            <a:r>
              <a:rPr lang="sv-SE" sz="3600" b="1">
                <a:solidFill>
                  <a:srgbClr val="FFFFFF"/>
                </a:solidFill>
                <a:effectLst/>
                <a:latin typeface="Tw Cen MT" panose="020B0602020104020603" pitchFamily="34" charset="0"/>
                <a:cs typeface="Calibri" panose="020F0502020204030204" pitchFamily="34" charset="0"/>
              </a:rPr>
              <a:t>Newsweek, WA Post, Daily Beast - </a:t>
            </a:r>
            <a:r>
              <a:rPr lang="sv-SE" sz="3600">
                <a:solidFill>
                  <a:srgbClr val="FFFFFF"/>
                </a:solidFill>
                <a:effectLst/>
                <a:latin typeface="Tw Cen MT" panose="020B0602020104020603" pitchFamily="34" charset="0"/>
                <a:cs typeface="Calibri" panose="020F0502020204030204" pitchFamily="34" charset="0"/>
              </a:rPr>
              <a:t>LC is consistently listed as one of the state &amp; nation’s best high schools. </a:t>
            </a:r>
          </a:p>
        </p:txBody>
      </p:sp>
    </p:spTree>
    <p:extLst>
      <p:ext uri="{BB962C8B-B14F-4D97-AF65-F5344CB8AC3E}">
        <p14:creationId xmlns:p14="http://schemas.microsoft.com/office/powerpoint/2010/main" val="350272277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AB62C3B-7123-F57C-07BC-7D87CA7675CF}"/>
              </a:ext>
            </a:extLst>
          </p:cNvPr>
          <p:cNvSpPr txBox="1"/>
          <p:nvPr/>
        </p:nvSpPr>
        <p:spPr>
          <a:xfrm>
            <a:off x="584925" y="1622130"/>
            <a:ext cx="4811064" cy="4154488"/>
          </a:xfrm>
          <a:prstGeom prst="rect">
            <a:avLst/>
          </a:prstGeom>
          <a:noFill/>
        </p:spPr>
        <p:txBody>
          <a:bodyPr wrap="square"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9</a:t>
            </a:r>
            <a:r>
              <a:rPr kumimoji="0" lang="en-US" sz="2800" b="1" i="0" u="none" strike="noStrike" kern="1200" cap="none" spc="0" normalizeH="0" baseline="3000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th</a:t>
            </a:r>
            <a:r>
              <a:rPr kumimoji="0" lang="en-US" sz="2800" b="1"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 Grade Counselors:</a:t>
            </a:r>
            <a:endPar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Amy </a:t>
            </a:r>
            <a:r>
              <a:rPr kumimoji="0" lang="en-US" sz="2800" b="0" i="0" u="none" strike="noStrike" kern="1200" cap="none" spc="0" normalizeH="0" baseline="0" noProof="0" err="1">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Haghighi</a:t>
            </a:r>
            <a:r>
              <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 (</a:t>
            </a:r>
            <a:r>
              <a:rPr lang="en-US" sz="2800">
                <a:solidFill>
                  <a:prstClr val="white"/>
                </a:solidFill>
                <a:latin typeface="Tw Cen MT" panose="020B0602020104020603" pitchFamily="34" charset="0"/>
                <a:ea typeface="Calibri" panose="020F0502020204030204" pitchFamily="34" charset="0"/>
                <a:cs typeface="Calibri" panose="020F0502020204030204" pitchFamily="34" charset="0"/>
              </a:rPr>
              <a:t>A-J</a:t>
            </a:r>
            <a:r>
              <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 &amp; </a:t>
            </a:r>
            <a:r>
              <a:rPr kumimoji="0" lang="en-US" sz="2800" b="0" i="0" u="none" strike="noStrike" kern="1200" cap="none" spc="0" normalizeH="0" baseline="0" noProof="0" err="1">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SpEd</a:t>
            </a:r>
            <a:r>
              <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Emily Magnuson (</a:t>
            </a:r>
            <a:r>
              <a:rPr lang="en-US" sz="2800">
                <a:solidFill>
                  <a:prstClr val="white"/>
                </a:solidFill>
                <a:latin typeface="Tw Cen MT" panose="020B0602020104020603" pitchFamily="34" charset="0"/>
                <a:ea typeface="Calibri" panose="020F0502020204030204" pitchFamily="34" charset="0"/>
                <a:cs typeface="Calibri" panose="020F0502020204030204" pitchFamily="34" charset="0"/>
              </a:rPr>
              <a:t>K-Z &amp; </a:t>
            </a:r>
            <a:r>
              <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ELD)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10</a:t>
            </a:r>
            <a:r>
              <a:rPr kumimoji="0" lang="en-US" sz="2800" b="1" i="0" u="none" strike="noStrike" kern="1200" cap="none" spc="0" normalizeH="0" baseline="3000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th</a:t>
            </a:r>
            <a:r>
              <a:rPr kumimoji="0" lang="en-US" sz="2800" b="1"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 - 12</a:t>
            </a:r>
            <a:r>
              <a:rPr kumimoji="0" lang="en-US" sz="2800" b="1" i="0" u="none" strike="noStrike" kern="1200" cap="none" spc="0" normalizeH="0" baseline="3000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th</a:t>
            </a:r>
            <a:r>
              <a:rPr kumimoji="0" lang="en-US" sz="2800" b="1"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 Grade Counselors:</a:t>
            </a:r>
            <a:endPar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Stacey Donahue (</a:t>
            </a:r>
            <a:r>
              <a:rPr lang="en-US" sz="2800">
                <a:solidFill>
                  <a:prstClr val="white"/>
                </a:solidFill>
                <a:latin typeface="Tw Cen MT" panose="020B0602020104020603" pitchFamily="34" charset="0"/>
                <a:ea typeface="Calibri" panose="020F0502020204030204" pitchFamily="34" charset="0"/>
                <a:cs typeface="Calibri" panose="020F0502020204030204" pitchFamily="34" charset="0"/>
              </a:rPr>
              <a:t>10</a:t>
            </a:r>
            <a:r>
              <a:rPr kumimoji="0" lang="en-US" sz="2800" b="0" i="0" u="none" strike="noStrike" kern="1200" cap="none" spc="0" normalizeH="0" baseline="30000" noProof="0" err="1">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th</a:t>
            </a:r>
            <a:r>
              <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 grade)</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800">
                <a:solidFill>
                  <a:prstClr val="white"/>
                </a:solidFill>
                <a:latin typeface="Tw Cen MT" panose="020B0602020104020603" pitchFamily="34" charset="0"/>
                <a:ea typeface="Calibri" panose="020F0502020204030204" pitchFamily="34" charset="0"/>
                <a:cs typeface="Calibri" panose="020F0502020204030204" pitchFamily="34" charset="0"/>
              </a:rPr>
              <a:t>Charlene </a:t>
            </a:r>
            <a:r>
              <a:rPr lang="en-US" sz="2800" err="1">
                <a:solidFill>
                  <a:prstClr val="white"/>
                </a:solidFill>
                <a:latin typeface="Tw Cen MT" panose="020B0602020104020603" pitchFamily="34" charset="0"/>
                <a:ea typeface="Calibri" panose="020F0502020204030204" pitchFamily="34" charset="0"/>
                <a:cs typeface="Calibri" panose="020F0502020204030204" pitchFamily="34" charset="0"/>
              </a:rPr>
              <a:t>Dupper</a:t>
            </a:r>
            <a:r>
              <a:rPr lang="en-US" sz="2800">
                <a:solidFill>
                  <a:prstClr val="white"/>
                </a:solidFill>
                <a:latin typeface="Tw Cen MT" panose="020B0602020104020603" pitchFamily="34" charset="0"/>
                <a:ea typeface="Calibri" panose="020F0502020204030204" pitchFamily="34" charset="0"/>
                <a:cs typeface="Calibri" panose="020F0502020204030204" pitchFamily="34" charset="0"/>
              </a:rPr>
              <a:t> (11</a:t>
            </a:r>
            <a:r>
              <a:rPr lang="en-US" sz="2800" baseline="30000">
                <a:solidFill>
                  <a:prstClr val="white"/>
                </a:solidFill>
                <a:latin typeface="Tw Cen MT" panose="020B0602020104020603" pitchFamily="34" charset="0"/>
                <a:ea typeface="Calibri" panose="020F0502020204030204" pitchFamily="34" charset="0"/>
                <a:cs typeface="Calibri" panose="020F0502020204030204" pitchFamily="34" charset="0"/>
              </a:rPr>
              <a:t>th</a:t>
            </a:r>
            <a:r>
              <a:rPr lang="en-US" sz="2800">
                <a:solidFill>
                  <a:prstClr val="white"/>
                </a:solidFill>
                <a:latin typeface="Tw Cen MT" panose="020B0602020104020603" pitchFamily="34" charset="0"/>
                <a:ea typeface="Calibri" panose="020F0502020204030204" pitchFamily="34" charset="0"/>
                <a:cs typeface="Calibri" panose="020F0502020204030204" pitchFamily="34" charset="0"/>
              </a:rPr>
              <a:t> grade)</a:t>
            </a:r>
            <a:endPar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Annette Pare (12</a:t>
            </a:r>
            <a:r>
              <a:rPr kumimoji="0" lang="en-US" sz="2800" b="0" i="0" u="none" strike="noStrike" kern="1200" cap="none" spc="0" normalizeH="0" baseline="3000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th</a:t>
            </a:r>
            <a:r>
              <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rPr>
              <a:t> grade</a:t>
            </a:r>
            <a:r>
              <a:rPr lang="en-US" sz="2800">
                <a:solidFill>
                  <a:prstClr val="white"/>
                </a:solidFill>
                <a:latin typeface="Tw Cen MT" panose="020B0602020104020603" pitchFamily="34" charset="0"/>
                <a:ea typeface="Calibri" panose="020F0502020204030204" pitchFamily="34" charset="0"/>
                <a:cs typeface="Calibri" panose="020F0502020204030204" pitchFamily="34" charset="0"/>
              </a:rPr>
              <a:t>)</a:t>
            </a:r>
            <a:endParaRPr kumimoji="0" lang="en-US" sz="2800" b="0" i="0" u="none" strike="noStrike" kern="1200" cap="none" spc="0" normalizeH="0" baseline="0" noProof="0">
              <a:ln>
                <a:noFill/>
              </a:ln>
              <a:solidFill>
                <a:prstClr val="white"/>
              </a:solidFill>
              <a:effectLst/>
              <a:uLnTx/>
              <a:uFillTx/>
              <a:latin typeface="Tw Cen MT" panose="020B0602020104020603" pitchFamily="34" charset="0"/>
              <a:ea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979B335D-B54D-4D81-B470-F0DE572B7718}"/>
              </a:ext>
            </a:extLst>
          </p:cNvPr>
          <p:cNvSpPr txBox="1">
            <a:spLocks/>
          </p:cNvSpPr>
          <p:nvPr/>
        </p:nvSpPr>
        <p:spPr>
          <a:xfrm>
            <a:off x="5611342" y="1612154"/>
            <a:ext cx="6547718" cy="4154488"/>
          </a:xfrm>
          <a:prstGeom prst="rect">
            <a:avLst/>
          </a:prstGeom>
        </p:spPr>
        <p:txBody>
          <a:bodyPr vert="horz" wrap="square"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0"/>
              </a:spcBef>
              <a:spcAft>
                <a:spcPts val="200"/>
              </a:spcAft>
              <a:buClr>
                <a:prstClr val="white"/>
              </a:buClr>
              <a:buSzPct val="100000"/>
              <a:buFont typeface="Calibri" panose="020F0502020204030204" pitchFamily="34" charset="0"/>
              <a:buNone/>
              <a:tabLst/>
              <a:defRPr/>
            </a:pPr>
            <a:r>
              <a:rPr kumimoji="0" lang="en-US" sz="2800" b="1"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panose="020F0502020204030204" pitchFamily="34" charset="0"/>
              </a:rPr>
              <a:t>Student Support:</a:t>
            </a:r>
          </a:p>
          <a:p>
            <a:pPr marL="621665" marR="0" lvl="0" indent="-457200" algn="l" defTabSz="914400" rtl="0" eaLnBrk="1" fontAlgn="auto" latinLnBrk="0" hangingPunct="1">
              <a:lnSpc>
                <a:spcPct val="90000"/>
              </a:lnSpc>
              <a:spcBef>
                <a:spcPts val="0"/>
              </a:spcBef>
              <a:spcAft>
                <a:spcPts val="200"/>
              </a:spcAft>
              <a:buClr>
                <a:prstClr val="white"/>
              </a:buClr>
              <a:buSzPct val="100000"/>
              <a:buFont typeface="Arial" panose="020B0604020202020204" pitchFamily="34" charset="0"/>
              <a:buChar char="•"/>
              <a:tabLst/>
              <a:defRPr/>
            </a:pPr>
            <a:r>
              <a:rPr kumimoji="0"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panose="020F0502020204030204" pitchFamily="34" charset="0"/>
              </a:rPr>
              <a:t>Calvin Bruce (College &amp; Career)</a:t>
            </a:r>
            <a:endParaRPr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panose="020F0502020204030204" pitchFamily="34" charset="0"/>
            </a:endParaRPr>
          </a:p>
          <a:p>
            <a:pPr marL="621665" marR="0" lvl="0" indent="-457200" algn="l" defTabSz="914400" rtl="0" eaLnBrk="1" fontAlgn="auto" latinLnBrk="0" hangingPunct="1">
              <a:lnSpc>
                <a:spcPct val="90000"/>
              </a:lnSpc>
              <a:spcBef>
                <a:spcPts val="0"/>
              </a:spcBef>
              <a:spcAft>
                <a:spcPts val="200"/>
              </a:spcAft>
              <a:buClr>
                <a:prstClr val="white"/>
              </a:buClr>
              <a:buSzPct val="100000"/>
              <a:buFont typeface="Arial" panose="020B0604020202020204" pitchFamily="34" charset="0"/>
              <a:buChar char="•"/>
              <a:tabLst/>
              <a:defRPr/>
            </a:pPr>
            <a:r>
              <a:rPr kumimoji="0"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panose="020F0502020204030204" pitchFamily="34" charset="0"/>
              </a:rPr>
              <a:t>Mayra Galvan (College Success Foundation)</a:t>
            </a:r>
            <a:endParaRPr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panose="020F0502020204030204" pitchFamily="34" charset="0"/>
            </a:endParaRPr>
          </a:p>
          <a:p>
            <a:pPr marL="621665" indent="-457200">
              <a:lnSpc>
                <a:spcPct val="90000"/>
              </a:lnSpc>
              <a:spcBef>
                <a:spcPts val="0"/>
              </a:spcBef>
              <a:buClr>
                <a:prstClr val="white"/>
              </a:buClr>
              <a:buFont typeface="Arial" panose="020B0604020202020204" pitchFamily="34" charset="0"/>
              <a:buChar char="•"/>
              <a:defRPr/>
            </a:pPr>
            <a:r>
              <a:rPr lang="en-US" sz="2800">
                <a:latin typeface="Tw Cen MT" panose="020B0602020104020603" pitchFamily="34" charset="0"/>
                <a:cs typeface="Calibri"/>
              </a:rPr>
              <a:t>Katrina </a:t>
            </a:r>
            <a:r>
              <a:rPr lang="en-US" sz="2800" err="1">
                <a:latin typeface="Tw Cen MT" panose="020B0602020104020603" pitchFamily="34" charset="0"/>
                <a:cs typeface="Calibri"/>
              </a:rPr>
              <a:t>Bech</a:t>
            </a:r>
            <a:r>
              <a:rPr lang="en-US" sz="2800">
                <a:latin typeface="Tw Cen MT" panose="020B0602020104020603" pitchFamily="34" charset="0"/>
                <a:cs typeface="Calibri"/>
              </a:rPr>
              <a:t>, Mike </a:t>
            </a:r>
            <a:r>
              <a:rPr kumimoji="0" lang="en-US" sz="2800" b="0" i="0" u="none" strike="noStrike" kern="1200" cap="none" spc="0" normalizeH="0" baseline="0" noProof="0">
                <a:ln>
                  <a:noFill/>
                </a:ln>
                <a:effectLst/>
                <a:uLnTx/>
                <a:uFillTx/>
                <a:latin typeface="Tw Cen MT" panose="020B0602020104020603" pitchFamily="34" charset="0"/>
                <a:cs typeface="Calibri"/>
              </a:rPr>
              <a:t>Nepean (Intervention)</a:t>
            </a:r>
            <a:r>
              <a:rPr lang="en-US" sz="2800">
                <a:latin typeface="Tw Cen MT" panose="020B0602020104020603" pitchFamily="34" charset="0"/>
                <a:cs typeface="Calibri"/>
              </a:rPr>
              <a:t> </a:t>
            </a:r>
            <a:endParaRPr lang="en-US" sz="2800" b="0" i="0" u="none" strike="noStrike" kern="1200" cap="none" spc="0" normalizeH="0" baseline="0" noProof="0">
              <a:ln>
                <a:noFill/>
              </a:ln>
              <a:effectLst/>
              <a:uLnTx/>
              <a:uFillTx/>
              <a:latin typeface="Tw Cen MT" panose="020B0602020104020603" pitchFamily="34" charset="0"/>
              <a:cs typeface="Calibri" panose="020F0502020204030204" pitchFamily="34" charset="0"/>
            </a:endParaRPr>
          </a:p>
          <a:p>
            <a:pPr marL="621665" marR="0" lvl="0" indent="-457200" algn="l" defTabSz="914400" rtl="0" eaLnBrk="1" fontAlgn="auto" latinLnBrk="0" hangingPunct="1">
              <a:lnSpc>
                <a:spcPct val="90000"/>
              </a:lnSpc>
              <a:spcBef>
                <a:spcPts val="0"/>
              </a:spcBef>
              <a:spcAft>
                <a:spcPts val="200"/>
              </a:spcAft>
              <a:buClr>
                <a:prstClr val="white"/>
              </a:buClr>
              <a:buSzPct val="100000"/>
              <a:buFont typeface="Arial" panose="020B0604020202020204" pitchFamily="34" charset="0"/>
              <a:buChar char="•"/>
              <a:tabLst/>
              <a:defRPr/>
            </a:pPr>
            <a:r>
              <a:rPr kumimoji="0"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panose="020F0502020204030204" pitchFamily="34" charset="0"/>
              </a:rPr>
              <a:t>Kari Hedges (Mental Health) </a:t>
            </a:r>
            <a:endParaRPr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panose="020F0502020204030204" pitchFamily="34" charset="0"/>
            </a:endParaRPr>
          </a:p>
          <a:p>
            <a:pPr marL="621665" marR="0" lvl="0" indent="-457200" algn="l" defTabSz="914400" rtl="0" eaLnBrk="1" fontAlgn="auto" latinLnBrk="0" hangingPunct="1">
              <a:lnSpc>
                <a:spcPct val="90000"/>
              </a:lnSpc>
              <a:spcBef>
                <a:spcPts val="0"/>
              </a:spcBef>
              <a:spcAft>
                <a:spcPts val="200"/>
              </a:spcAft>
              <a:buClr>
                <a:prstClr val="white"/>
              </a:buClr>
              <a:buSzPct val="100000"/>
              <a:buFont typeface="Arial" panose="020B0604020202020204" pitchFamily="34" charset="0"/>
              <a:buChar char="•"/>
              <a:tabLst/>
              <a:defRPr/>
            </a:pPr>
            <a:r>
              <a:rPr kumimoji="0"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panose="020F0502020204030204" pitchFamily="34" charset="0"/>
              </a:rPr>
              <a:t>Sandra Mathews (Psychologist)</a:t>
            </a:r>
            <a:endParaRPr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panose="020F0502020204030204" pitchFamily="34" charset="0"/>
            </a:endParaRPr>
          </a:p>
          <a:p>
            <a:pPr marL="621665" marR="0" lvl="0" indent="-457200" algn="l" defTabSz="914400" rtl="0" eaLnBrk="1" fontAlgn="auto" latinLnBrk="0" hangingPunct="1">
              <a:lnSpc>
                <a:spcPct val="90000"/>
              </a:lnSpc>
              <a:spcBef>
                <a:spcPts val="0"/>
              </a:spcBef>
              <a:spcAft>
                <a:spcPts val="200"/>
              </a:spcAft>
              <a:buClr>
                <a:srgbClr val="FFFFFF"/>
              </a:buClr>
              <a:buSzPct val="100000"/>
              <a:buFont typeface="Arial" panose="020B0604020202020204" pitchFamily="34" charset="0"/>
              <a:buChar char="•"/>
              <a:tabLst/>
              <a:defRPr/>
            </a:pPr>
            <a:r>
              <a:rPr kumimoji="0"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a:rPr>
              <a:t>Curt Chambers (HEART Program)</a:t>
            </a:r>
            <a:endParaRPr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a:endParaRPr>
          </a:p>
          <a:p>
            <a:pPr marL="621665" marR="0" lvl="0" indent="-457200" algn="l" defTabSz="914400" rtl="0" eaLnBrk="1" fontAlgn="auto" latinLnBrk="0" hangingPunct="1">
              <a:lnSpc>
                <a:spcPct val="90000"/>
              </a:lnSpc>
              <a:spcBef>
                <a:spcPts val="0"/>
              </a:spcBef>
              <a:spcAft>
                <a:spcPts val="200"/>
              </a:spcAft>
              <a:buClr>
                <a:prstClr val="white"/>
              </a:buClr>
              <a:buSzPct val="100000"/>
              <a:buFont typeface="Arial" panose="020B0604020202020204" pitchFamily="34" charset="0"/>
              <a:buChar char="•"/>
              <a:tabLst/>
              <a:defRPr/>
            </a:pPr>
            <a:r>
              <a:rPr kumimoji="0"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panose="020F0502020204030204" pitchFamily="34" charset="0"/>
              </a:rPr>
              <a:t>Kaitlyn Painter (Campus Safety)</a:t>
            </a:r>
            <a:endParaRPr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panose="020F0502020204030204" pitchFamily="34" charset="0"/>
            </a:endParaRPr>
          </a:p>
          <a:p>
            <a:pPr marL="621665" marR="0" lvl="0" indent="-457200" algn="l" defTabSz="914400" rtl="0" eaLnBrk="1" fontAlgn="auto" latinLnBrk="0" hangingPunct="1">
              <a:lnSpc>
                <a:spcPct val="90000"/>
              </a:lnSpc>
              <a:spcBef>
                <a:spcPts val="0"/>
              </a:spcBef>
              <a:spcAft>
                <a:spcPts val="200"/>
              </a:spcAft>
              <a:buClr>
                <a:prstClr val="white"/>
              </a:buClr>
              <a:buSzPct val="100000"/>
              <a:buFont typeface="Arial" panose="020B0604020202020204" pitchFamily="34" charset="0"/>
              <a:buChar char="•"/>
              <a:tabLst/>
              <a:defRPr/>
            </a:pPr>
            <a:r>
              <a:rPr kumimoji="0"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panose="020F0502020204030204" pitchFamily="34" charset="0"/>
              </a:rPr>
              <a:t>Gary Cooper (Campus Safety)</a:t>
            </a:r>
            <a:endParaRPr lang="en-US" sz="2800" b="0" i="0" u="none" strike="noStrike" kern="1200" cap="none" spc="0" normalizeH="0" baseline="0" noProof="0">
              <a:ln>
                <a:noFill/>
              </a:ln>
              <a:solidFill>
                <a:prstClr val="white">
                  <a:lumMod val="75000"/>
                  <a:lumOff val="25000"/>
                </a:prstClr>
              </a:solidFill>
              <a:effectLst/>
              <a:uLnTx/>
              <a:uFillTx/>
              <a:latin typeface="Tw Cen MT" panose="020B0602020104020603" pitchFamily="34" charset="0"/>
              <a:cs typeface="Calibri" panose="020F0502020204030204" pitchFamily="34" charset="0"/>
            </a:endParaRPr>
          </a:p>
        </p:txBody>
      </p:sp>
      <p:sp>
        <p:nvSpPr>
          <p:cNvPr id="2" name="Title 1"/>
          <p:cNvSpPr>
            <a:spLocks noGrp="1"/>
          </p:cNvSpPr>
          <p:nvPr>
            <p:ph type="title"/>
          </p:nvPr>
        </p:nvSpPr>
        <p:spPr>
          <a:xfrm>
            <a:off x="633026" y="-3324"/>
            <a:ext cx="10520702" cy="1325563"/>
          </a:xfrm>
        </p:spPr>
        <p:txBody>
          <a:bodyPr vert="horz" lIns="91440" tIns="45720" rIns="91440" bIns="45720" rtlCol="0" anchor="ctr">
            <a:normAutofit/>
          </a:bodyPr>
          <a:lstStyle/>
          <a:p>
            <a:r>
              <a:rPr lang="en-US" sz="5400" b="1">
                <a:solidFill>
                  <a:srgbClr val="FF9900"/>
                </a:solidFill>
                <a:cs typeface="Calibri" panose="020F0502020204030204" pitchFamily="34" charset="0"/>
              </a:rPr>
              <a:t>Counselors &amp; Student Support</a:t>
            </a:r>
          </a:p>
        </p:txBody>
      </p:sp>
    </p:spTree>
    <p:extLst>
      <p:ext uri="{BB962C8B-B14F-4D97-AF65-F5344CB8AC3E}">
        <p14:creationId xmlns:p14="http://schemas.microsoft.com/office/powerpoint/2010/main" val="11690854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60028"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FA64B84-CE2D-4179-B018-A71AC174C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59632" cy="6858000"/>
          </a:xfrm>
          <a:custGeom>
            <a:avLst/>
            <a:gdLst>
              <a:gd name="connsiteX0" fmla="*/ 0 w 3459632"/>
              <a:gd name="connsiteY0" fmla="*/ 0 h 6858000"/>
              <a:gd name="connsiteX1" fmla="*/ 283478 w 3459632"/>
              <a:gd name="connsiteY1" fmla="*/ 0 h 6858000"/>
              <a:gd name="connsiteX2" fmla="*/ 3459632 w 3459632"/>
              <a:gd name="connsiteY2" fmla="*/ 6858000 h 6858000"/>
              <a:gd name="connsiteX3" fmla="*/ 0 w 3459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59632" h="6858000">
                <a:moveTo>
                  <a:pt x="0" y="0"/>
                </a:moveTo>
                <a:lnTo>
                  <a:pt x="283478" y="0"/>
                </a:lnTo>
                <a:lnTo>
                  <a:pt x="3459632"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1030" y="19577"/>
            <a:ext cx="9144477" cy="1325563"/>
          </a:xfrm>
        </p:spPr>
        <p:txBody>
          <a:bodyPr vert="horz" lIns="91440" tIns="45720" rIns="91440" bIns="45720" rtlCol="0">
            <a:noAutofit/>
          </a:bodyPr>
          <a:lstStyle/>
          <a:p>
            <a:r>
              <a:rPr lang="en-US" sz="5400" b="1">
                <a:solidFill>
                  <a:srgbClr val="FF9900"/>
                </a:solidFill>
                <a:cs typeface="Calibri" panose="020F0502020204030204" pitchFamily="34" charset="0"/>
              </a:rPr>
              <a:t>The Counselor Role</a:t>
            </a:r>
          </a:p>
        </p:txBody>
      </p:sp>
      <p:sp>
        <p:nvSpPr>
          <p:cNvPr id="14" name="TextBox 13">
            <a:extLst>
              <a:ext uri="{FF2B5EF4-FFF2-40B4-BE49-F238E27FC236}">
                <a16:creationId xmlns:a16="http://schemas.microsoft.com/office/drawing/2014/main" id="{4795A2E2-224B-4FA0-B323-9E61AD30697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002" y="1870075"/>
            <a:ext cx="9612178" cy="595651"/>
          </a:xfrm>
          <a:prstGeom prst="rect">
            <a:avLst/>
          </a:prstGeom>
          <a:noFill/>
        </p:spPr>
        <p:txBody>
          <a:bodyPr wrap="square" rtlCol="0" anchor="t">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1030" y="1621434"/>
            <a:ext cx="10757968" cy="3967282"/>
          </a:xfrm>
        </p:spPr>
        <p:txBody>
          <a:bodyPr>
            <a:noAutofit/>
          </a:bodyPr>
          <a:lstStyle/>
          <a:p>
            <a:pPr marL="457200" indent="-457200">
              <a:lnSpc>
                <a:spcPct val="100000"/>
              </a:lnSpc>
              <a:spcBef>
                <a:spcPts val="0"/>
              </a:spcBef>
              <a:spcAft>
                <a:spcPts val="600"/>
              </a:spcAft>
              <a:buClr>
                <a:schemeClr val="tx1"/>
              </a:buClr>
              <a:buFont typeface="Wingdings" panose="05000000000000000000" pitchFamily="2" charset="2"/>
              <a:buChar char="§"/>
            </a:pPr>
            <a:r>
              <a:rPr lang="en-US" sz="3600">
                <a:solidFill>
                  <a:srgbClr val="FFFFFF"/>
                </a:solidFill>
                <a:effectLst/>
                <a:latin typeface="Tw Cen MT" panose="020B0602020104020603" pitchFamily="34" charset="0"/>
                <a:cs typeface="Calibri" panose="020F0502020204030204" pitchFamily="34" charset="0"/>
              </a:rPr>
              <a:t>The counselor wears many hats:</a:t>
            </a:r>
          </a:p>
          <a:p>
            <a:pPr marL="1084263" lvl="1" indent="-342900">
              <a:lnSpc>
                <a:spcPct val="100000"/>
              </a:lnSpc>
              <a:spcBef>
                <a:spcPts val="0"/>
              </a:spcBef>
              <a:spcAft>
                <a:spcPts val="600"/>
              </a:spcAft>
              <a:buClr>
                <a:schemeClr val="tx1"/>
              </a:buClr>
              <a:buFont typeface="Wingdings" panose="05000000000000000000" pitchFamily="2" charset="2"/>
              <a:buChar char="§"/>
            </a:pPr>
            <a:r>
              <a:rPr lang="en-US" sz="3600">
                <a:solidFill>
                  <a:srgbClr val="FFFFFF"/>
                </a:solidFill>
                <a:effectLst/>
                <a:latin typeface="Tw Cen MT" panose="020B0602020104020603" pitchFamily="34" charset="0"/>
                <a:cs typeface="Calibri" panose="020F0502020204030204" pitchFamily="34" charset="0"/>
              </a:rPr>
              <a:t>Communication with parents, students, &amp; teachers</a:t>
            </a:r>
          </a:p>
          <a:p>
            <a:pPr marL="1084263" lvl="1" indent="-342900">
              <a:lnSpc>
                <a:spcPct val="100000"/>
              </a:lnSpc>
              <a:spcBef>
                <a:spcPts val="0"/>
              </a:spcBef>
              <a:spcAft>
                <a:spcPts val="600"/>
              </a:spcAft>
              <a:buClr>
                <a:schemeClr val="tx1"/>
              </a:buClr>
              <a:buFont typeface="Wingdings" panose="05000000000000000000" pitchFamily="2" charset="2"/>
              <a:buChar char="§"/>
            </a:pPr>
            <a:r>
              <a:rPr lang="en-US" sz="3600">
                <a:solidFill>
                  <a:srgbClr val="FFFFFF"/>
                </a:solidFill>
                <a:effectLst/>
                <a:latin typeface="Tw Cen MT" panose="020B0602020104020603" pitchFamily="34" charset="0"/>
                <a:cs typeface="Calibri" panose="020F0502020204030204" pitchFamily="34" charset="0"/>
              </a:rPr>
              <a:t>Registration guidance</a:t>
            </a:r>
          </a:p>
          <a:p>
            <a:pPr marL="1084263" lvl="1" indent="-342900">
              <a:lnSpc>
                <a:spcPct val="100000"/>
              </a:lnSpc>
              <a:spcBef>
                <a:spcPts val="0"/>
              </a:spcBef>
              <a:spcAft>
                <a:spcPts val="600"/>
              </a:spcAft>
              <a:buClr>
                <a:schemeClr val="tx1"/>
              </a:buClr>
              <a:buFont typeface="Wingdings" panose="05000000000000000000" pitchFamily="2" charset="2"/>
              <a:buChar char="§"/>
            </a:pPr>
            <a:r>
              <a:rPr lang="en-US" sz="3600">
                <a:solidFill>
                  <a:srgbClr val="FFFFFF"/>
                </a:solidFill>
                <a:effectLst/>
                <a:latin typeface="Tw Cen MT" panose="020B0602020104020603" pitchFamily="34" charset="0"/>
                <a:cs typeface="Calibri" panose="020F0502020204030204" pitchFamily="34" charset="0"/>
              </a:rPr>
              <a:t>Post-High School guidance</a:t>
            </a:r>
          </a:p>
          <a:p>
            <a:pPr marL="1084263" lvl="1" indent="-342900">
              <a:lnSpc>
                <a:spcPct val="100000"/>
              </a:lnSpc>
              <a:spcBef>
                <a:spcPts val="0"/>
              </a:spcBef>
              <a:spcAft>
                <a:spcPts val="600"/>
              </a:spcAft>
              <a:buClr>
                <a:schemeClr val="tx1"/>
              </a:buClr>
              <a:buFont typeface="Wingdings" panose="05000000000000000000" pitchFamily="2" charset="2"/>
              <a:buChar char="§"/>
            </a:pPr>
            <a:r>
              <a:rPr lang="en-US" sz="3600">
                <a:solidFill>
                  <a:srgbClr val="FFFFFF"/>
                </a:solidFill>
                <a:effectLst/>
                <a:latin typeface="Tw Cen MT" panose="020B0602020104020603" pitchFamily="34" charset="0"/>
                <a:cs typeface="Calibri" panose="020F0502020204030204" pitchFamily="34" charset="0"/>
              </a:rPr>
              <a:t>Social-emotional support</a:t>
            </a:r>
          </a:p>
          <a:p>
            <a:pPr marL="457200" indent="-457200">
              <a:lnSpc>
                <a:spcPct val="100000"/>
              </a:lnSpc>
              <a:spcBef>
                <a:spcPts val="0"/>
              </a:spcBef>
              <a:spcAft>
                <a:spcPts val="600"/>
              </a:spcAft>
              <a:buClr>
                <a:schemeClr val="tx1"/>
              </a:buClr>
              <a:buFont typeface="Wingdings" panose="05000000000000000000" pitchFamily="2" charset="2"/>
              <a:buChar char="§"/>
            </a:pPr>
            <a:r>
              <a:rPr lang="en-US" sz="3600">
                <a:solidFill>
                  <a:srgbClr val="FFFFFF"/>
                </a:solidFill>
                <a:effectLst/>
                <a:latin typeface="Tw Cen MT" panose="020B0602020104020603" pitchFamily="34" charset="0"/>
                <a:cs typeface="Calibri" panose="020F0502020204030204" pitchFamily="34" charset="0"/>
              </a:rPr>
              <a:t>Appointments with counselors are easy to make and, if necessary, students can be seen immediately for support.</a:t>
            </a:r>
          </a:p>
        </p:txBody>
      </p:sp>
    </p:spTree>
    <p:extLst>
      <p:ext uri="{BB962C8B-B14F-4D97-AF65-F5344CB8AC3E}">
        <p14:creationId xmlns:p14="http://schemas.microsoft.com/office/powerpoint/2010/main" val="359108542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60028"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FA64B84-CE2D-4179-B018-A71AC174C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59632" cy="6858000"/>
          </a:xfrm>
          <a:custGeom>
            <a:avLst/>
            <a:gdLst>
              <a:gd name="connsiteX0" fmla="*/ 0 w 3459632"/>
              <a:gd name="connsiteY0" fmla="*/ 0 h 6858000"/>
              <a:gd name="connsiteX1" fmla="*/ 283478 w 3459632"/>
              <a:gd name="connsiteY1" fmla="*/ 0 h 6858000"/>
              <a:gd name="connsiteX2" fmla="*/ 3459632 w 3459632"/>
              <a:gd name="connsiteY2" fmla="*/ 6858000 h 6858000"/>
              <a:gd name="connsiteX3" fmla="*/ 0 w 3459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59632" h="6858000">
                <a:moveTo>
                  <a:pt x="0" y="0"/>
                </a:moveTo>
                <a:lnTo>
                  <a:pt x="283478" y="0"/>
                </a:lnTo>
                <a:lnTo>
                  <a:pt x="3459632"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9600" y="-3324"/>
            <a:ext cx="11350428" cy="1325563"/>
          </a:xfrm>
        </p:spPr>
        <p:txBody>
          <a:bodyPr vert="horz" lIns="91440" tIns="45720" rIns="91440" bIns="45720" rtlCol="0">
            <a:noAutofit/>
          </a:bodyPr>
          <a:lstStyle/>
          <a:p>
            <a:r>
              <a:rPr lang="en-US" sz="5400" b="1">
                <a:solidFill>
                  <a:srgbClr val="FF9900"/>
                </a:solidFill>
                <a:cs typeface="Calibri" panose="020F0502020204030204" pitchFamily="34" charset="0"/>
              </a:rPr>
              <a:t>It Takes a Little More to Be a Tiger!</a:t>
            </a:r>
          </a:p>
        </p:txBody>
      </p:sp>
      <p:sp>
        <p:nvSpPr>
          <p:cNvPr id="14" name="TextBox 13">
            <a:extLst>
              <a:ext uri="{FF2B5EF4-FFF2-40B4-BE49-F238E27FC236}">
                <a16:creationId xmlns:a16="http://schemas.microsoft.com/office/drawing/2014/main" id="{4795A2E2-224B-4FA0-B323-9E61AD30697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002" y="1870075"/>
            <a:ext cx="9612178" cy="595651"/>
          </a:xfrm>
          <a:prstGeom prst="rect">
            <a:avLst/>
          </a:prstGeom>
          <a:noFill/>
        </p:spPr>
        <p:txBody>
          <a:bodyPr wrap="square" rtlCol="0" anchor="t">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9600" y="1618268"/>
            <a:ext cx="11028783" cy="3967282"/>
          </a:xfrm>
        </p:spPr>
        <p:txBody>
          <a:bodyPr>
            <a:noAutofit/>
          </a:bodyPr>
          <a:lstStyle/>
          <a:p>
            <a:pPr marL="457200" indent="-457200">
              <a:lnSpc>
                <a:spcPct val="100000"/>
              </a:lnSpc>
              <a:spcBef>
                <a:spcPts val="0"/>
              </a:spcBef>
              <a:spcAft>
                <a:spcPts val="600"/>
              </a:spcAft>
              <a:buClrTx/>
              <a:buFont typeface="Wingdings" panose="05000000000000000000" pitchFamily="2" charset="2"/>
              <a:buChar char="§"/>
              <a:defRPr/>
            </a:pPr>
            <a:r>
              <a:rPr lang="en-US" sz="3600">
                <a:solidFill>
                  <a:srgbClr val="FFFFFF"/>
                </a:solidFill>
                <a:effectLst/>
                <a:latin typeface="Tw Cen MT" panose="020B0602020104020603" pitchFamily="34" charset="0"/>
                <a:cs typeface="Calibri"/>
              </a:rPr>
              <a:t>Middle school performance has a significant effect on how well a student will do in high school.</a:t>
            </a:r>
            <a:endParaRPr lang="en-US" sz="3600">
              <a:solidFill>
                <a:srgbClr val="FFFFFF"/>
              </a:solidFill>
              <a:effectLst/>
              <a:latin typeface="Tw Cen MT" panose="020B0602020104020603" pitchFamily="34" charset="0"/>
              <a:cs typeface="Calibri" panose="020F0502020204030204" pitchFamily="34" charset="0"/>
            </a:endParaRPr>
          </a:p>
          <a:p>
            <a:pPr marL="457200" indent="-457200">
              <a:lnSpc>
                <a:spcPct val="100000"/>
              </a:lnSpc>
              <a:spcBef>
                <a:spcPts val="0"/>
              </a:spcBef>
              <a:spcAft>
                <a:spcPts val="600"/>
              </a:spcAft>
              <a:buClrTx/>
              <a:buFont typeface="Wingdings" panose="05000000000000000000" pitchFamily="2" charset="2"/>
              <a:buChar char="§"/>
              <a:defRPr/>
            </a:pPr>
            <a:r>
              <a:rPr lang="en-US" sz="3600">
                <a:solidFill>
                  <a:srgbClr val="FFFFFF"/>
                </a:solidFill>
                <a:effectLst/>
                <a:latin typeface="Tw Cen MT" panose="020B0602020104020603" pitchFamily="34" charset="0"/>
                <a:cs typeface="Calibri"/>
              </a:rPr>
              <a:t>High school is a new beginning - an opportunity to determine his/her own success! </a:t>
            </a:r>
            <a:endParaRPr lang="en-US" sz="3600">
              <a:solidFill>
                <a:srgbClr val="FFFFFF"/>
              </a:solidFill>
              <a:effectLst/>
              <a:latin typeface="Tw Cen MT" panose="020B0602020104020603" pitchFamily="34" charset="0"/>
              <a:cs typeface="Calibri" panose="020F0502020204030204" pitchFamily="34" charset="0"/>
            </a:endParaRPr>
          </a:p>
          <a:p>
            <a:pPr marL="457200" indent="-457200">
              <a:lnSpc>
                <a:spcPct val="100000"/>
              </a:lnSpc>
              <a:spcBef>
                <a:spcPts val="0"/>
              </a:spcBef>
              <a:spcAft>
                <a:spcPts val="600"/>
              </a:spcAft>
              <a:buClrTx/>
              <a:buFont typeface="Wingdings" panose="05000000000000000000" pitchFamily="2" charset="2"/>
              <a:buChar char="§"/>
              <a:defRPr/>
            </a:pPr>
            <a:r>
              <a:rPr lang="en-US" sz="3600">
                <a:solidFill>
                  <a:srgbClr val="FFFFFF"/>
                </a:solidFill>
                <a:effectLst/>
                <a:latin typeface="Tw Cen MT" panose="020B0602020104020603" pitchFamily="34" charset="0"/>
                <a:cs typeface="Calibri"/>
              </a:rPr>
              <a:t>Every class counts in high school - grades, attendance, and attitude matter! </a:t>
            </a:r>
            <a:endParaRPr lang="en-US" sz="3600">
              <a:solidFill>
                <a:srgbClr val="FFFFFF"/>
              </a:solidFill>
              <a:effectLst/>
              <a:latin typeface="Tw Cen MT" panose="020B0602020104020603" pitchFamily="34" charset="0"/>
              <a:cs typeface="Calibri" panose="020F0502020204030204" pitchFamily="34" charset="0"/>
            </a:endParaRPr>
          </a:p>
        </p:txBody>
      </p:sp>
    </p:spTree>
    <p:extLst>
      <p:ext uri="{BB962C8B-B14F-4D97-AF65-F5344CB8AC3E}">
        <p14:creationId xmlns:p14="http://schemas.microsoft.com/office/powerpoint/2010/main" val="136926242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60028"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FA64B84-CE2D-4179-B018-A71AC174C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59632" cy="6858000"/>
          </a:xfrm>
          <a:custGeom>
            <a:avLst/>
            <a:gdLst>
              <a:gd name="connsiteX0" fmla="*/ 0 w 3459632"/>
              <a:gd name="connsiteY0" fmla="*/ 0 h 6858000"/>
              <a:gd name="connsiteX1" fmla="*/ 283478 w 3459632"/>
              <a:gd name="connsiteY1" fmla="*/ 0 h 6858000"/>
              <a:gd name="connsiteX2" fmla="*/ 3459632 w 3459632"/>
              <a:gd name="connsiteY2" fmla="*/ 6858000 h 6858000"/>
              <a:gd name="connsiteX3" fmla="*/ 0 w 3459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59632" h="6858000">
                <a:moveTo>
                  <a:pt x="0" y="0"/>
                </a:moveTo>
                <a:lnTo>
                  <a:pt x="283478" y="0"/>
                </a:lnTo>
                <a:lnTo>
                  <a:pt x="3459632"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91581" y="0"/>
            <a:ext cx="5968074" cy="1325563"/>
          </a:xfrm>
        </p:spPr>
        <p:txBody>
          <a:bodyPr vert="horz" lIns="91440" tIns="45720" rIns="91440" bIns="45720" rtlCol="0">
            <a:normAutofit/>
          </a:bodyPr>
          <a:lstStyle/>
          <a:p>
            <a:r>
              <a:rPr lang="en-US" sz="5400" b="1">
                <a:solidFill>
                  <a:srgbClr val="FF9900"/>
                </a:solidFill>
                <a:cs typeface="Calibri" panose="020F0502020204030204" pitchFamily="34" charset="0"/>
              </a:rPr>
              <a:t>Student Success</a:t>
            </a:r>
          </a:p>
        </p:txBody>
      </p:sp>
      <p:sp>
        <p:nvSpPr>
          <p:cNvPr id="14" name="TextBox 13">
            <a:extLst>
              <a:ext uri="{FF2B5EF4-FFF2-40B4-BE49-F238E27FC236}">
                <a16:creationId xmlns:a16="http://schemas.microsoft.com/office/drawing/2014/main" id="{4795A2E2-224B-4FA0-B323-9E61AD30697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002" y="1870075"/>
            <a:ext cx="9612178" cy="595651"/>
          </a:xfrm>
          <a:prstGeom prst="rect">
            <a:avLst/>
          </a:prstGeom>
          <a:noFill/>
        </p:spPr>
        <p:txBody>
          <a:bodyPr wrap="square" rtlCol="0" anchor="t">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29311" y="1604813"/>
            <a:ext cx="11198683" cy="3967107"/>
          </a:xfrm>
        </p:spPr>
        <p:txBody>
          <a:bodyPr>
            <a:noAutofit/>
          </a:bodyPr>
          <a:lstStyle/>
          <a:p>
            <a:pPr marL="457200" indent="-457200">
              <a:lnSpc>
                <a:spcPct val="100000"/>
              </a:lnSpc>
              <a:spcBef>
                <a:spcPts val="0"/>
              </a:spcBef>
              <a:spcAft>
                <a:spcPts val="600"/>
              </a:spcAft>
              <a:buClrTx/>
              <a:buFont typeface="Wingdings" panose="05000000000000000000" pitchFamily="2" charset="2"/>
              <a:buChar char="§"/>
              <a:defRPr/>
            </a:pPr>
            <a:r>
              <a:rPr lang="en-US" sz="3600">
                <a:ln w="0"/>
                <a:effectLst/>
                <a:latin typeface="Tw Cen MT" panose="020B0602020104020603" pitchFamily="34" charset="0"/>
                <a:cs typeface="Calibri" panose="020F0502020204030204" pitchFamily="34" charset="0"/>
              </a:rPr>
              <a:t>Consistent Attendance - your student needs to be here every day! </a:t>
            </a:r>
          </a:p>
          <a:p>
            <a:pPr marL="457200" indent="-457200">
              <a:lnSpc>
                <a:spcPct val="100000"/>
              </a:lnSpc>
              <a:spcBef>
                <a:spcPts val="0"/>
              </a:spcBef>
              <a:spcAft>
                <a:spcPts val="600"/>
              </a:spcAft>
              <a:buClrTx/>
              <a:buFont typeface="Wingdings" panose="05000000000000000000" pitchFamily="2" charset="2"/>
              <a:buChar char="§"/>
              <a:defRPr/>
            </a:pPr>
            <a:r>
              <a:rPr lang="en-US" sz="3600">
                <a:ln w="0"/>
                <a:effectLst/>
                <a:latin typeface="Tw Cen MT" panose="020B0602020104020603" pitchFamily="34" charset="0"/>
                <a:cs typeface="Calibri" panose="020F0502020204030204" pitchFamily="34" charset="0"/>
              </a:rPr>
              <a:t>Monitor progress - grades and attendance can be tracked in real time on PowerSchool.</a:t>
            </a:r>
          </a:p>
          <a:p>
            <a:pPr marL="457200" indent="-457200">
              <a:lnSpc>
                <a:spcPct val="100000"/>
              </a:lnSpc>
              <a:spcBef>
                <a:spcPts val="0"/>
              </a:spcBef>
              <a:spcAft>
                <a:spcPts val="600"/>
              </a:spcAft>
              <a:buClrTx/>
              <a:buFont typeface="Wingdings" panose="05000000000000000000" pitchFamily="2" charset="2"/>
              <a:buChar char="§"/>
              <a:defRPr/>
            </a:pPr>
            <a:r>
              <a:rPr lang="en-US" sz="3600">
                <a:ln w="0"/>
                <a:effectLst/>
                <a:latin typeface="Tw Cen MT" panose="020B0602020104020603" pitchFamily="34" charset="0"/>
                <a:cs typeface="Calibri" panose="020F0502020204030204" pitchFamily="34" charset="0"/>
              </a:rPr>
              <a:t>Communicate frequently - if you have a question or issue, email/call teachers as your </a:t>
            </a:r>
            <a:r>
              <a:rPr lang="en-US" sz="3600" b="1">
                <a:ln w="0"/>
                <a:effectLst/>
                <a:latin typeface="Tw Cen MT" panose="020B0602020104020603" pitchFamily="34" charset="0"/>
                <a:cs typeface="Calibri" panose="020F0502020204030204" pitchFamily="34" charset="0"/>
              </a:rPr>
              <a:t>first step </a:t>
            </a:r>
            <a:r>
              <a:rPr lang="en-US" sz="3600">
                <a:ln w="0"/>
                <a:effectLst/>
                <a:latin typeface="Tw Cen MT" panose="020B0602020104020603" pitchFamily="34" charset="0"/>
                <a:cs typeface="Calibri" panose="020F0502020204030204" pitchFamily="34" charset="0"/>
              </a:rPr>
              <a:t>as soon as an issue arises.</a:t>
            </a:r>
          </a:p>
          <a:p>
            <a:pPr marL="457200" indent="-457200">
              <a:lnSpc>
                <a:spcPct val="100000"/>
              </a:lnSpc>
              <a:spcBef>
                <a:spcPts val="0"/>
              </a:spcBef>
              <a:spcAft>
                <a:spcPts val="600"/>
              </a:spcAft>
              <a:buClrTx/>
              <a:buFont typeface="Wingdings" panose="05000000000000000000" pitchFamily="2" charset="2"/>
              <a:buChar char="§"/>
              <a:defRPr/>
            </a:pPr>
            <a:r>
              <a:rPr lang="en-US" sz="3600">
                <a:ln w="0"/>
                <a:effectLst/>
                <a:latin typeface="Tw Cen MT" panose="020B0602020104020603" pitchFamily="34" charset="0"/>
                <a:cs typeface="Calibri"/>
              </a:rPr>
              <a:t>Stay current, remain persistent, and follow up for help.</a:t>
            </a:r>
            <a:endParaRPr lang="en-US" sz="3600">
              <a:ln w="0"/>
              <a:effectLst/>
              <a:latin typeface="Tw Cen MT" panose="020B0602020104020603" pitchFamily="34" charset="0"/>
              <a:cs typeface="Calibri" panose="020F0502020204030204" pitchFamily="34" charset="0"/>
            </a:endParaRPr>
          </a:p>
        </p:txBody>
      </p:sp>
    </p:spTree>
    <p:extLst>
      <p:ext uri="{BB962C8B-B14F-4D97-AF65-F5344CB8AC3E}">
        <p14:creationId xmlns:p14="http://schemas.microsoft.com/office/powerpoint/2010/main" val="227252908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ademy at the City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23C66123ACF24BA3162296AA439486" ma:contentTypeVersion="18" ma:contentTypeDescription="Create a new document." ma:contentTypeScope="" ma:versionID="06f4558cc131ae81fb86a2f5b5120e28">
  <xsd:schema xmlns:xsd="http://www.w3.org/2001/XMLSchema" xmlns:xs="http://www.w3.org/2001/XMLSchema" xmlns:p="http://schemas.microsoft.com/office/2006/metadata/properties" xmlns:ns2="cc8138f6-91c1-45c8-a67c-c94e68640c36" xmlns:ns3="68cf2ead-aa63-42f5-813b-7bf97587cc9f" targetNamespace="http://schemas.microsoft.com/office/2006/metadata/properties" ma:root="true" ma:fieldsID="b82e2fa1e5f4613230f6955898267205" ns2:_="" ns3:_="">
    <xsd:import namespace="cc8138f6-91c1-45c8-a67c-c94e68640c36"/>
    <xsd:import namespace="68cf2ead-aa63-42f5-813b-7bf97587cc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138f6-91c1-45c8-a67c-c94e68640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ba0a8c-2af6-4fb0-bdf4-68b57c8f57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cf2ead-aa63-42f5-813b-7bf97587cc9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f7abf26-7b64-4007-9495-80b652e819a1}" ma:internalName="TaxCatchAll" ma:showField="CatchAllData" ma:web="68cf2ead-aa63-42f5-813b-7bf97587cc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cc8138f6-91c1-45c8-a67c-c94e68640c36" xsi:nil="true"/>
    <lcf76f155ced4ddcb4097134ff3c332f xmlns="cc8138f6-91c1-45c8-a67c-c94e68640c36">
      <Terms xmlns="http://schemas.microsoft.com/office/infopath/2007/PartnerControls"/>
    </lcf76f155ced4ddcb4097134ff3c332f>
    <TaxCatchAll xmlns="68cf2ead-aa63-42f5-813b-7bf97587cc9f" xsi:nil="true"/>
  </documentManagement>
</p:properties>
</file>

<file path=customXml/itemProps1.xml><?xml version="1.0" encoding="utf-8"?>
<ds:datastoreItem xmlns:ds="http://schemas.openxmlformats.org/officeDocument/2006/customXml" ds:itemID="{81B87B60-9DD6-4131-A65D-9B0655B38FA2}">
  <ds:schemaRefs>
    <ds:schemaRef ds:uri="68cf2ead-aa63-42f5-813b-7bf97587cc9f"/>
    <ds:schemaRef ds:uri="cc8138f6-91c1-45c8-a67c-c94e68640c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3.xml><?xml version="1.0" encoding="utf-8"?>
<ds:datastoreItem xmlns:ds="http://schemas.openxmlformats.org/officeDocument/2006/customXml" ds:itemID="{4F5B1FD9-3BB6-4DA9-A089-3B68C2323D4F}">
  <ds:schemaRefs>
    <ds:schemaRef ds:uri="68cf2ead-aa63-42f5-813b-7bf97587cc9f"/>
    <ds:schemaRef ds:uri="cc8138f6-91c1-45c8-a67c-c94e68640c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1590</Words>
  <Application>Microsoft Office PowerPoint</Application>
  <PresentationFormat>Widescreen</PresentationFormat>
  <Paragraphs>317</Paragraphs>
  <Slides>28</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Calibri</vt:lpstr>
      <vt:lpstr>Calibri Light</vt:lpstr>
      <vt:lpstr>Fira Sans Extra Condensed Medium</vt:lpstr>
      <vt:lpstr>Garamond</vt:lpstr>
      <vt:lpstr>Lexend Exa</vt:lpstr>
      <vt:lpstr>Oxygen</vt:lpstr>
      <vt:lpstr>Tw Cen MT</vt:lpstr>
      <vt:lpstr>Wingdings</vt:lpstr>
      <vt:lpstr>Office Theme</vt:lpstr>
      <vt:lpstr>Academy at the City by Slidesgo</vt:lpstr>
      <vt:lpstr>PowerPoint Presentation</vt:lpstr>
      <vt:lpstr>LC Administrators</vt:lpstr>
      <vt:lpstr>Our Mission is to…</vt:lpstr>
      <vt:lpstr>The Elements of Success at LC</vt:lpstr>
      <vt:lpstr>LC’s Academic Achievements </vt:lpstr>
      <vt:lpstr>Counselors &amp; Student Support</vt:lpstr>
      <vt:lpstr>The Counselor Role</vt:lpstr>
      <vt:lpstr>It Takes a Little More to Be a Tiger!</vt:lpstr>
      <vt:lpstr>Student Success</vt:lpstr>
      <vt:lpstr>Advisory</vt:lpstr>
      <vt:lpstr>Spring/Summer Opportunities</vt:lpstr>
      <vt:lpstr>Making Connections</vt:lpstr>
      <vt:lpstr>PowerPoint Presentation</vt:lpstr>
      <vt:lpstr>Examples of Activities &amp; Athletics</vt:lpstr>
      <vt:lpstr>Parent Connections</vt:lpstr>
      <vt:lpstr>Choice Transfer Requests</vt:lpstr>
      <vt:lpstr>LC 9th  Grade Course Offerings</vt:lpstr>
      <vt:lpstr>Graduation Requirements</vt:lpstr>
      <vt:lpstr>ENGLISH OPTIONS 4 credits required to graduate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are excited to welcome the Class of 2028 into our Tiger Family!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Theresa Meyer</dc:creator>
  <cp:lastModifiedBy>Theresa Meyer</cp:lastModifiedBy>
  <cp:revision>1</cp:revision>
  <cp:lastPrinted>2024-01-29T21:21:09Z</cp:lastPrinted>
  <dcterms:created xsi:type="dcterms:W3CDTF">2021-02-04T20:47:09Z</dcterms:created>
  <dcterms:modified xsi:type="dcterms:W3CDTF">2024-02-01T21:41:05Z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0x010100AD23C66123ACF24BA3162296AA439486</vt:lpwstr>
  </property>
  <property fmtid="{D5CDD505-2E9C-101B-9397-08002B2CF9AE}" pid="3" name="MediaServiceImageTags">
    <vt:lpwstr/>
  </property>
</Properties>
</file>